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7" r:id="rId2"/>
  </p:sldMasterIdLst>
  <p:notesMasterIdLst>
    <p:notesMasterId r:id="rId20"/>
  </p:notesMasterIdLst>
  <p:handoutMasterIdLst>
    <p:handoutMasterId r:id="rId21"/>
  </p:handoutMasterIdLst>
  <p:sldIdLst>
    <p:sldId id="466" r:id="rId3"/>
    <p:sldId id="489" r:id="rId4"/>
    <p:sldId id="455" r:id="rId5"/>
    <p:sldId id="479" r:id="rId6"/>
    <p:sldId id="494" r:id="rId7"/>
    <p:sldId id="464" r:id="rId8"/>
    <p:sldId id="458" r:id="rId9"/>
    <p:sldId id="480" r:id="rId10"/>
    <p:sldId id="481" r:id="rId11"/>
    <p:sldId id="436" r:id="rId12"/>
    <p:sldId id="482" r:id="rId13"/>
    <p:sldId id="483" r:id="rId14"/>
    <p:sldId id="484" r:id="rId15"/>
    <p:sldId id="487" r:id="rId16"/>
    <p:sldId id="488" r:id="rId17"/>
    <p:sldId id="445" r:id="rId18"/>
    <p:sldId id="493" r:id="rId19"/>
  </p:sldIdLst>
  <p:sldSz cx="9144000" cy="6858000" type="screen4x3"/>
  <p:notesSz cx="7023100" cy="93091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 autoAdjust="0"/>
    <p:restoredTop sz="88679" autoAdjust="0"/>
  </p:normalViewPr>
  <p:slideViewPr>
    <p:cSldViewPr>
      <p:cViewPr>
        <p:scale>
          <a:sx n="50" d="100"/>
          <a:sy n="50" d="100"/>
        </p:scale>
        <p:origin x="241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10" d="100"/>
          <a:sy n="210" d="100"/>
        </p:scale>
        <p:origin x="-19" y="-698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9922280729"/>
          <c:y val="0.12225208822841958"/>
          <c:w val="0.8702991903794931"/>
          <c:h val="0.7065777657493633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 Mex-Can 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Sheet1!$B$2:$Y$2</c:f>
              <c:numCache>
                <c:formatCode>0</c:formatCode>
                <c:ptCount val="24"/>
                <c:pt idx="0">
                  <c:v>4.05</c:v>
                </c:pt>
                <c:pt idx="1">
                  <c:v>4.9340000000000002</c:v>
                </c:pt>
                <c:pt idx="2">
                  <c:v>5.2729999999999997</c:v>
                </c:pt>
                <c:pt idx="3">
                  <c:v>6.17</c:v>
                </c:pt>
                <c:pt idx="4">
                  <c:v>7.04</c:v>
                </c:pt>
                <c:pt idx="5">
                  <c:v>7.47</c:v>
                </c:pt>
                <c:pt idx="6" formatCode="General">
                  <c:v>9.36</c:v>
                </c:pt>
                <c:pt idx="7">
                  <c:v>12.137</c:v>
                </c:pt>
                <c:pt idx="8" formatCode="General">
                  <c:v>12.06</c:v>
                </c:pt>
                <c:pt idx="9" formatCode="General">
                  <c:v>12.59</c:v>
                </c:pt>
                <c:pt idx="10" formatCode="General">
                  <c:v>12.81</c:v>
                </c:pt>
                <c:pt idx="11" formatCode="General">
                  <c:v>15.648999999999999</c:v>
                </c:pt>
                <c:pt idx="12" formatCode="General">
                  <c:v>18.21</c:v>
                </c:pt>
                <c:pt idx="13" formatCode="General">
                  <c:v>21.5</c:v>
                </c:pt>
                <c:pt idx="14" formatCode="General">
                  <c:v>23.94</c:v>
                </c:pt>
                <c:pt idx="15" formatCode="General">
                  <c:v>26.24</c:v>
                </c:pt>
                <c:pt idx="16" formatCode="0.0">
                  <c:v>21.78</c:v>
                </c:pt>
                <c:pt idx="17" formatCode="0.0">
                  <c:v>30.07</c:v>
                </c:pt>
                <c:pt idx="18" formatCode="General">
                  <c:v>34.479999999999997</c:v>
                </c:pt>
                <c:pt idx="19" formatCode="General">
                  <c:v>35.424999999999997</c:v>
                </c:pt>
                <c:pt idx="20" formatCode="General">
                  <c:v>35.761000000000003</c:v>
                </c:pt>
                <c:pt idx="21" formatCode="General">
                  <c:v>36.084000000000003</c:v>
                </c:pt>
                <c:pt idx="22" formatCode="General">
                  <c:v>34.311999999999998</c:v>
                </c:pt>
                <c:pt idx="23" formatCode="General">
                  <c:v>34.35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3-4054-B6A3-AE0595F764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 Can-EUA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rgbClr val="FFFFFF"/>
              </a:solidFill>
            </a:ln>
          </c:spPr>
          <c:cat>
            <c:numRef>
              <c:f>Sheet1!$B$1:$Y$1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Sheet1!$B$3:$Y$3</c:f>
              <c:numCache>
                <c:formatCode>0</c:formatCode>
                <c:ptCount val="24"/>
                <c:pt idx="0">
                  <c:v>199.47</c:v>
                </c:pt>
                <c:pt idx="1">
                  <c:v>228.95</c:v>
                </c:pt>
                <c:pt idx="2">
                  <c:v>255.12100000000001</c:v>
                </c:pt>
                <c:pt idx="3">
                  <c:v>271</c:v>
                </c:pt>
                <c:pt idx="4">
                  <c:v>301.39999999999998</c:v>
                </c:pt>
                <c:pt idx="5">
                  <c:v>310.52</c:v>
                </c:pt>
                <c:pt idx="6" formatCode="General">
                  <c:v>343.79</c:v>
                </c:pt>
                <c:pt idx="7">
                  <c:v>385.46</c:v>
                </c:pt>
                <c:pt idx="8" formatCode="General">
                  <c:v>357.94</c:v>
                </c:pt>
                <c:pt idx="9" formatCode="General">
                  <c:v>348.22</c:v>
                </c:pt>
                <c:pt idx="10" formatCode="General">
                  <c:v>369.59</c:v>
                </c:pt>
                <c:pt idx="11" formatCode="General">
                  <c:v>416.49</c:v>
                </c:pt>
                <c:pt idx="12" formatCode="General">
                  <c:v>465.45</c:v>
                </c:pt>
                <c:pt idx="13" formatCode="General">
                  <c:v>495.51</c:v>
                </c:pt>
                <c:pt idx="14" formatCode="General">
                  <c:v>518.6</c:v>
                </c:pt>
                <c:pt idx="15" formatCode="General">
                  <c:v>548.73</c:v>
                </c:pt>
                <c:pt idx="16" formatCode="0.0">
                  <c:v>388.49</c:v>
                </c:pt>
                <c:pt idx="17" formatCode="0.0">
                  <c:v>475.13</c:v>
                </c:pt>
                <c:pt idx="18" formatCode="General">
                  <c:v>539.07399999999996</c:v>
                </c:pt>
                <c:pt idx="19" formatCode="General">
                  <c:v>558.25800000000004</c:v>
                </c:pt>
                <c:pt idx="20" formatCode="General">
                  <c:v>572.351</c:v>
                </c:pt>
                <c:pt idx="21" formatCode="General">
                  <c:v>598.16800000000001</c:v>
                </c:pt>
                <c:pt idx="22" formatCode="General">
                  <c:v>518.01700000000005</c:v>
                </c:pt>
                <c:pt idx="23" formatCode="General">
                  <c:v>518.67700000000002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3-4054-B6A3-AE0595F764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 Mex- EUA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2"/>
              <c:layout>
                <c:manualLayout>
                  <c:x val="3.6959202998985169E-2"/>
                  <c:y val="-0.166748244866132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dirty="0" smtClean="0"/>
                      <a:t>996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63016488362613E-2"/>
                      <c:h val="5.0024508945765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A23-4054-B6A3-AE0595F76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Sheet1!$B$4:$Y$4</c:f>
              <c:numCache>
                <c:formatCode>General</c:formatCode>
                <c:ptCount val="24"/>
                <c:pt idx="0">
                  <c:v>85.212000000000003</c:v>
                </c:pt>
                <c:pt idx="1">
                  <c:v>104.32</c:v>
                </c:pt>
                <c:pt idx="2">
                  <c:v>115.587</c:v>
                </c:pt>
                <c:pt idx="3">
                  <c:v>141.833</c:v>
                </c:pt>
                <c:pt idx="4">
                  <c:v>167.94</c:v>
                </c:pt>
                <c:pt idx="5">
                  <c:v>187.88</c:v>
                </c:pt>
                <c:pt idx="6">
                  <c:v>214.988</c:v>
                </c:pt>
                <c:pt idx="7">
                  <c:v>263.45999999999998</c:v>
                </c:pt>
                <c:pt idx="8">
                  <c:v>245.2</c:v>
                </c:pt>
                <c:pt idx="9">
                  <c:v>241.17</c:v>
                </c:pt>
                <c:pt idx="10">
                  <c:v>243.434</c:v>
                </c:pt>
                <c:pt idx="11">
                  <c:v>266.67</c:v>
                </c:pt>
                <c:pt idx="12">
                  <c:v>288.74</c:v>
                </c:pt>
                <c:pt idx="13">
                  <c:v>328.57</c:v>
                </c:pt>
                <c:pt idx="14">
                  <c:v>350.27</c:v>
                </c:pt>
                <c:pt idx="15">
                  <c:v>367.25</c:v>
                </c:pt>
                <c:pt idx="16">
                  <c:v>288.97000000000003</c:v>
                </c:pt>
                <c:pt idx="17">
                  <c:v>374.91</c:v>
                </c:pt>
                <c:pt idx="18">
                  <c:v>437.22</c:v>
                </c:pt>
                <c:pt idx="19">
                  <c:v>462.76</c:v>
                </c:pt>
                <c:pt idx="20">
                  <c:v>467.71800000000002</c:v>
                </c:pt>
                <c:pt idx="21">
                  <c:v>489.43599999999998</c:v>
                </c:pt>
                <c:pt idx="22">
                  <c:v>481.54300000000001</c:v>
                </c:pt>
                <c:pt idx="23">
                  <c:v>487.54300000000001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3-4054-B6A3-AE0595F76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710136"/>
        <c:axId val="263707000"/>
      </c:areaChart>
      <c:catAx>
        <c:axId val="26371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50" baseline="0"/>
            </a:pPr>
            <a:endParaRPr lang="es-MX"/>
          </a:p>
        </c:txPr>
        <c:crossAx val="263707000"/>
        <c:crossesAt val="0"/>
        <c:auto val="1"/>
        <c:lblAlgn val="ctr"/>
        <c:lblOffset val="100"/>
        <c:noMultiLvlLbl val="0"/>
      </c:catAx>
      <c:valAx>
        <c:axId val="263707000"/>
        <c:scaling>
          <c:orientation val="minMax"/>
          <c:max val="12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MX"/>
          </a:p>
        </c:txPr>
        <c:crossAx val="263710136"/>
        <c:crosses val="autoZero"/>
        <c:crossBetween val="midCat"/>
        <c:majorUnit val="200"/>
        <c:minorUnit val="0.7000000000000006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0624A-AA10-4E85-BB30-92DE8F07A53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7E351F2-9827-40B3-BCED-EB8DFC722E7B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18 de mayo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Notificación del USTR al Congreso</a:t>
          </a:r>
        </a:p>
      </dgm:t>
    </dgm:pt>
    <dgm:pt modelId="{6BB96E74-48B4-46C6-8ECF-6F7BC05E8E54}" type="parTrans" cxnId="{81DF7919-70A5-47CC-BF70-27BDC0910E38}">
      <dgm:prSet/>
      <dgm:spPr/>
      <dgm:t>
        <a:bodyPr/>
        <a:lstStyle/>
        <a:p>
          <a:endParaRPr lang="es-ES"/>
        </a:p>
      </dgm:t>
    </dgm:pt>
    <dgm:pt modelId="{F8152D40-E602-441D-8445-1C2A140D07F2}" type="sibTrans" cxnId="{81DF7919-70A5-47CC-BF70-27BDC0910E38}">
      <dgm:prSet/>
      <dgm:spPr/>
      <dgm:t>
        <a:bodyPr/>
        <a:lstStyle/>
        <a:p>
          <a:endParaRPr lang="es-ES"/>
        </a:p>
      </dgm:t>
    </dgm:pt>
    <dgm:pt modelId="{C5E3D13C-CDB6-4DC2-ADBD-D6EBF1FB1635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27 de julio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MX: Entrega del Informe de inicio de negociaciones al Senado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F4238EB0-99ED-411D-B740-B02CA94F8B5C}" type="parTrans" cxnId="{4B1A9E7C-E318-4D35-829F-D0116A1E42D4}">
      <dgm:prSet/>
      <dgm:spPr/>
      <dgm:t>
        <a:bodyPr/>
        <a:lstStyle/>
        <a:p>
          <a:endParaRPr lang="es-ES"/>
        </a:p>
      </dgm:t>
    </dgm:pt>
    <dgm:pt modelId="{DCE9AB4E-B6D1-41CF-984F-2A940C57C8A0}" type="sibTrans" cxnId="{4B1A9E7C-E318-4D35-829F-D0116A1E42D4}">
      <dgm:prSet/>
      <dgm:spPr/>
      <dgm:t>
        <a:bodyPr/>
        <a:lstStyle/>
        <a:p>
          <a:endParaRPr lang="es-ES"/>
        </a:p>
      </dgm:t>
    </dgm:pt>
    <dgm:pt modelId="{AEC40F6A-B7D6-46A2-9B44-E1B0EE2C8F1F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10 agosto</a:t>
          </a:r>
        </a:p>
        <a:p>
          <a:r>
            <a:rPr lang="es-MX" sz="1000" b="1" dirty="0" smtClean="0">
              <a:solidFill>
                <a:schemeClr val="accent1">
                  <a:lumMod val="50000"/>
                </a:schemeClr>
              </a:solidFill>
            </a:rPr>
            <a:t>Foro público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ABA55357-68B6-4B23-89EC-DC36EB3F7DD3}" type="parTrans" cxnId="{11AB1F99-3863-40E2-A2B9-023E3280AC93}">
      <dgm:prSet/>
      <dgm:spPr/>
      <dgm:t>
        <a:bodyPr/>
        <a:lstStyle/>
        <a:p>
          <a:endParaRPr lang="es-ES"/>
        </a:p>
      </dgm:t>
    </dgm:pt>
    <dgm:pt modelId="{0A4FFF62-2E59-4620-9F21-A0771F604542}" type="sibTrans" cxnId="{11AB1F99-3863-40E2-A2B9-023E3280AC93}">
      <dgm:prSet/>
      <dgm:spPr/>
      <dgm:t>
        <a:bodyPr/>
        <a:lstStyle/>
        <a:p>
          <a:endParaRPr lang="es-ES"/>
        </a:p>
      </dgm:t>
    </dgm:pt>
    <dgm:pt modelId="{B42D4676-52C6-4C31-8514-428EA20A2544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17 de julio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EE.UU. entrega al Congreso sus objetivos de negociación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E35C3523-A378-4B06-AA26-AA6671D41357}" type="parTrans" cxnId="{DB85881B-C7CF-43F8-9197-C8DB773BF62D}">
      <dgm:prSet/>
      <dgm:spPr/>
      <dgm:t>
        <a:bodyPr/>
        <a:lstStyle/>
        <a:p>
          <a:endParaRPr lang="es-ES"/>
        </a:p>
      </dgm:t>
    </dgm:pt>
    <dgm:pt modelId="{D498C34D-AFE6-4E9F-BF10-605C1392FD2F}" type="sibTrans" cxnId="{DB85881B-C7CF-43F8-9197-C8DB773BF62D}">
      <dgm:prSet/>
      <dgm:spPr/>
      <dgm:t>
        <a:bodyPr/>
        <a:lstStyle/>
        <a:p>
          <a:endParaRPr lang="es-ES"/>
        </a:p>
      </dgm:t>
    </dgm:pt>
    <dgm:pt modelId="{FD1CBA71-BF3F-4748-9E15-355A03AA52C9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26 de junio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Inicio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02BDB5F4-727C-4DB1-BC60-83EAD4D34B28}" type="parTrans" cxnId="{49DD35BE-7365-42F0-8232-AB84A12E019B}">
      <dgm:prSet/>
      <dgm:spPr/>
      <dgm:t>
        <a:bodyPr/>
        <a:lstStyle/>
        <a:p>
          <a:endParaRPr lang="es-ES"/>
        </a:p>
      </dgm:t>
    </dgm:pt>
    <dgm:pt modelId="{F9A7869A-0BCF-4CCF-A44E-289BA9838C10}" type="sibTrans" cxnId="{49DD35BE-7365-42F0-8232-AB84A12E019B}">
      <dgm:prSet/>
      <dgm:spPr/>
      <dgm:t>
        <a:bodyPr/>
        <a:lstStyle/>
        <a:p>
          <a:endParaRPr lang="es-ES"/>
        </a:p>
      </dgm:t>
    </dgm:pt>
    <dgm:pt modelId="{521287E4-643F-4AB4-91BF-C7C1C88B19FC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26 de julio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Cierre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1C062B3C-AF3F-4F15-A636-04571212A2FA}" type="parTrans" cxnId="{F2FFBCBD-321C-4CEE-8A07-C2DC9295029E}">
      <dgm:prSet/>
      <dgm:spPr/>
      <dgm:t>
        <a:bodyPr/>
        <a:lstStyle/>
        <a:p>
          <a:endParaRPr lang="es-ES"/>
        </a:p>
      </dgm:t>
    </dgm:pt>
    <dgm:pt modelId="{57290193-C5E7-4EAC-9FCD-32F331C75E48}" type="sibTrans" cxnId="{F2FFBCBD-321C-4CEE-8A07-C2DC9295029E}">
      <dgm:prSet/>
      <dgm:spPr/>
      <dgm:t>
        <a:bodyPr/>
        <a:lstStyle/>
        <a:p>
          <a:endParaRPr lang="es-ES"/>
        </a:p>
      </dgm:t>
    </dgm:pt>
    <dgm:pt modelId="{C290EF3C-81B5-4058-899B-5AFC91C0BF8C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2 de agosto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MX: Publica prioridades de  la negociación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EC33FFA8-D108-4E09-9B91-CDD63A61682C}" type="parTrans" cxnId="{D9DB2396-5C25-49ED-ACAF-362AA7DE883B}">
      <dgm:prSet/>
      <dgm:spPr/>
      <dgm:t>
        <a:bodyPr/>
        <a:lstStyle/>
        <a:p>
          <a:endParaRPr lang="es-ES"/>
        </a:p>
      </dgm:t>
    </dgm:pt>
    <dgm:pt modelId="{A9D6046F-CE1A-42DC-8956-E82BD86B8766}" type="sibTrans" cxnId="{D9DB2396-5C25-49ED-ACAF-362AA7DE883B}">
      <dgm:prSet/>
      <dgm:spPr/>
      <dgm:t>
        <a:bodyPr/>
        <a:lstStyle/>
        <a:p>
          <a:endParaRPr lang="es-ES"/>
        </a:p>
      </dgm:t>
    </dgm:pt>
    <dgm:pt modelId="{76444947-789E-4535-912E-A4D58EB9BD3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14 de agosto </a:t>
          </a:r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Canadá presenta sus objetivos </a:t>
          </a:r>
          <a:endParaRPr lang="es-ES" sz="1000" b="1" dirty="0">
            <a:solidFill>
              <a:schemeClr val="accent1">
                <a:lumMod val="50000"/>
              </a:schemeClr>
            </a:solidFill>
          </a:endParaRPr>
        </a:p>
      </dgm:t>
    </dgm:pt>
    <dgm:pt modelId="{62B919C6-186E-45DF-A36F-A1DCCA666DAF}" type="parTrans" cxnId="{FC1D4F00-FC63-4D8C-9427-D5F498FD4FAA}">
      <dgm:prSet/>
      <dgm:spPr/>
      <dgm:t>
        <a:bodyPr/>
        <a:lstStyle/>
        <a:p>
          <a:endParaRPr lang="es-ES"/>
        </a:p>
      </dgm:t>
    </dgm:pt>
    <dgm:pt modelId="{F08A5ACC-D628-41BE-9E8D-FD4E7733184E}" type="sibTrans" cxnId="{FC1D4F00-FC63-4D8C-9427-D5F498FD4FAA}">
      <dgm:prSet/>
      <dgm:spPr/>
      <dgm:t>
        <a:bodyPr/>
        <a:lstStyle/>
        <a:p>
          <a:endParaRPr lang="es-ES"/>
        </a:p>
      </dgm:t>
    </dgm:pt>
    <dgm:pt modelId="{2089B708-6E0F-4C16-AED1-392930D2C0A4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16 de agosto</a:t>
          </a:r>
        </a:p>
        <a:p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 Inicio de Primera Ronda</a:t>
          </a:r>
          <a:endParaRPr lang="es-ES" sz="1000" dirty="0"/>
        </a:p>
      </dgm:t>
    </dgm:pt>
    <dgm:pt modelId="{0252BED3-EF33-4DA1-B6C5-3703D3C66C80}" type="parTrans" cxnId="{9F50A123-ABB8-474E-B262-848995CD072E}">
      <dgm:prSet/>
      <dgm:spPr/>
      <dgm:t>
        <a:bodyPr/>
        <a:lstStyle/>
        <a:p>
          <a:endParaRPr lang="es-ES"/>
        </a:p>
      </dgm:t>
    </dgm:pt>
    <dgm:pt modelId="{B8D58B10-ACEA-42FF-9194-4D861F8E737B}" type="sibTrans" cxnId="{9F50A123-ABB8-474E-B262-848995CD072E}">
      <dgm:prSet/>
      <dgm:spPr/>
      <dgm:t>
        <a:bodyPr/>
        <a:lstStyle/>
        <a:p>
          <a:endParaRPr lang="es-ES"/>
        </a:p>
      </dgm:t>
    </dgm:pt>
    <dgm:pt modelId="{1A2CC126-DAF8-465A-A391-3D6C299F9672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accent1">
                  <a:lumMod val="50000"/>
                </a:schemeClr>
              </a:solidFill>
            </a:rPr>
            <a:t>1 de sept.</a:t>
          </a:r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  <a:t>Inicio de Segunda Ronda</a:t>
          </a:r>
          <a:br>
            <a:rPr lang="es-ES" sz="1000" b="1" dirty="0" smtClean="0">
              <a:solidFill>
                <a:schemeClr val="accent1">
                  <a:lumMod val="50000"/>
                </a:schemeClr>
              </a:solidFill>
            </a:rPr>
          </a:br>
          <a:endParaRPr lang="es-ES" sz="1000" dirty="0"/>
        </a:p>
      </dgm:t>
    </dgm:pt>
    <dgm:pt modelId="{6F380F94-0AD8-460A-A237-72FFB243FF9B}" type="sibTrans" cxnId="{7E752F1E-0760-431E-BD04-03BEF63D3107}">
      <dgm:prSet/>
      <dgm:spPr/>
      <dgm:t>
        <a:bodyPr/>
        <a:lstStyle/>
        <a:p>
          <a:endParaRPr lang="es-ES"/>
        </a:p>
      </dgm:t>
    </dgm:pt>
    <dgm:pt modelId="{3491C486-9C79-466E-8155-6F4FF359C54A}" type="parTrans" cxnId="{7E752F1E-0760-431E-BD04-03BEF63D3107}">
      <dgm:prSet/>
      <dgm:spPr/>
      <dgm:t>
        <a:bodyPr/>
        <a:lstStyle/>
        <a:p>
          <a:endParaRPr lang="es-ES"/>
        </a:p>
      </dgm:t>
    </dgm:pt>
    <dgm:pt modelId="{783A2A8A-9CEA-4ECF-B80C-2E1CFB469C47}" type="pres">
      <dgm:prSet presAssocID="{0AA0624A-AA10-4E85-BB30-92DE8F07A53D}" presName="Name0" presStyleCnt="0">
        <dgm:presLayoutVars>
          <dgm:dir/>
          <dgm:resizeHandles val="exact"/>
        </dgm:presLayoutVars>
      </dgm:prSet>
      <dgm:spPr/>
    </dgm:pt>
    <dgm:pt modelId="{AD845D83-380E-4F80-BC9F-3DFF98076C0B}" type="pres">
      <dgm:prSet presAssocID="{0AA0624A-AA10-4E85-BB30-92DE8F07A53D}" presName="arrow" presStyleLbl="bgShp" presStyleIdx="0" presStyleCnt="1"/>
      <dgm:spPr/>
    </dgm:pt>
    <dgm:pt modelId="{B688F9E5-5096-4F06-B58C-0E197BBF5B5E}" type="pres">
      <dgm:prSet presAssocID="{0AA0624A-AA10-4E85-BB30-92DE8F07A53D}" presName="points" presStyleCnt="0"/>
      <dgm:spPr/>
    </dgm:pt>
    <dgm:pt modelId="{3A37DDFD-3312-42AE-9A1A-A884035C65F7}" type="pres">
      <dgm:prSet presAssocID="{C7E351F2-9827-40B3-BCED-EB8DFC722E7B}" presName="compositeA" presStyleCnt="0"/>
      <dgm:spPr/>
    </dgm:pt>
    <dgm:pt modelId="{65C14DCC-016A-440F-B627-2D38AA6CE89B}" type="pres">
      <dgm:prSet presAssocID="{C7E351F2-9827-40B3-BCED-EB8DFC722E7B}" presName="textA" presStyleLbl="revTx" presStyleIdx="0" presStyleCnt="10" custScaleX="164177" custScaleY="95742" custLinFactNeighborX="-118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4E792-8A33-41C1-B8D8-C4B3DEE26D04}" type="pres">
      <dgm:prSet presAssocID="{C7E351F2-9827-40B3-BCED-EB8DFC722E7B}" presName="circleA" presStyleLbl="node1" presStyleIdx="0" presStyleCnt="10"/>
      <dgm:spPr/>
    </dgm:pt>
    <dgm:pt modelId="{809B8C5E-9EE2-4AF1-955C-84798D049D22}" type="pres">
      <dgm:prSet presAssocID="{C7E351F2-9827-40B3-BCED-EB8DFC722E7B}" presName="spaceA" presStyleCnt="0"/>
      <dgm:spPr/>
    </dgm:pt>
    <dgm:pt modelId="{33A08BC3-085A-4A07-B06E-D2EE8F34D703}" type="pres">
      <dgm:prSet presAssocID="{F8152D40-E602-441D-8445-1C2A140D07F2}" presName="space" presStyleCnt="0"/>
      <dgm:spPr/>
    </dgm:pt>
    <dgm:pt modelId="{A47C1BBB-8943-4BAC-AEB3-2D209D4AD148}" type="pres">
      <dgm:prSet presAssocID="{FD1CBA71-BF3F-4748-9E15-355A03AA52C9}" presName="compositeB" presStyleCnt="0"/>
      <dgm:spPr/>
    </dgm:pt>
    <dgm:pt modelId="{8CE3A9C4-CCEE-4E2B-B236-20013969103E}" type="pres">
      <dgm:prSet presAssocID="{FD1CBA71-BF3F-4748-9E15-355A03AA52C9}" presName="textB" presStyleLbl="revTx" presStyleIdx="1" presStyleCnt="10" custScaleX="122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34531-FB68-4240-90D0-32663EC7A08E}" type="pres">
      <dgm:prSet presAssocID="{FD1CBA71-BF3F-4748-9E15-355A03AA52C9}" presName="circleB" presStyleLbl="node1" presStyleIdx="1" presStyleCnt="10"/>
      <dgm:spPr>
        <a:solidFill>
          <a:srgbClr val="00B0F0"/>
        </a:solidFill>
      </dgm:spPr>
    </dgm:pt>
    <dgm:pt modelId="{B94F0261-6355-4E18-A44A-354964216471}" type="pres">
      <dgm:prSet presAssocID="{FD1CBA71-BF3F-4748-9E15-355A03AA52C9}" presName="spaceB" presStyleCnt="0"/>
      <dgm:spPr/>
    </dgm:pt>
    <dgm:pt modelId="{D8367597-9736-433D-AB0A-6D5C97CCBCD4}" type="pres">
      <dgm:prSet presAssocID="{F9A7869A-0BCF-4CCF-A44E-289BA9838C10}" presName="space" presStyleCnt="0"/>
      <dgm:spPr/>
    </dgm:pt>
    <dgm:pt modelId="{01DED5A4-17C0-43AF-AF90-CA62FF083442}" type="pres">
      <dgm:prSet presAssocID="{B42D4676-52C6-4C31-8514-428EA20A2544}" presName="compositeA" presStyleCnt="0"/>
      <dgm:spPr/>
    </dgm:pt>
    <dgm:pt modelId="{EC51EFCE-086A-4B9D-8E4E-F9509CD78544}" type="pres">
      <dgm:prSet presAssocID="{B42D4676-52C6-4C31-8514-428EA20A2544}" presName="textA" presStyleLbl="revTx" presStyleIdx="2" presStyleCnt="10" custScaleX="191975" custLinFactNeighborX="-22814" custLinFactNeighborY="2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9CAB2-8486-475D-B401-98E10F9E20B8}" type="pres">
      <dgm:prSet presAssocID="{B42D4676-52C6-4C31-8514-428EA20A2544}" presName="circleA" presStyleLbl="node1" presStyleIdx="2" presStyleCnt="10"/>
      <dgm:spPr>
        <a:solidFill>
          <a:srgbClr val="00B050"/>
        </a:solidFill>
      </dgm:spPr>
    </dgm:pt>
    <dgm:pt modelId="{6036E6C0-5E43-4530-A86D-7B87CFCD6394}" type="pres">
      <dgm:prSet presAssocID="{B42D4676-52C6-4C31-8514-428EA20A2544}" presName="spaceA" presStyleCnt="0"/>
      <dgm:spPr/>
    </dgm:pt>
    <dgm:pt modelId="{3FB9562A-8523-45AD-82A8-143700358B57}" type="pres">
      <dgm:prSet presAssocID="{D498C34D-AFE6-4E9F-BF10-605C1392FD2F}" presName="space" presStyleCnt="0"/>
      <dgm:spPr/>
    </dgm:pt>
    <dgm:pt modelId="{207F35B5-0ACC-465C-AD69-48FF94C25185}" type="pres">
      <dgm:prSet presAssocID="{521287E4-643F-4AB4-91BF-C7C1C88B19FC}" presName="compositeB" presStyleCnt="0"/>
      <dgm:spPr/>
    </dgm:pt>
    <dgm:pt modelId="{61935CA1-48A0-421E-B292-9B45321D6025}" type="pres">
      <dgm:prSet presAssocID="{521287E4-643F-4AB4-91BF-C7C1C88B19FC}" presName="textB" presStyleLbl="revTx" presStyleIdx="3" presStyleCnt="10" custScaleX="120853" custLinFactNeighborX="1568" custLinFactNeighborY="23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41FEE-47F1-4655-94DE-B37801928DFF}" type="pres">
      <dgm:prSet presAssocID="{521287E4-643F-4AB4-91BF-C7C1C88B19FC}" presName="circleB" presStyleLbl="node1" presStyleIdx="3" presStyleCnt="10"/>
      <dgm:spPr>
        <a:solidFill>
          <a:srgbClr val="92D050"/>
        </a:solidFill>
      </dgm:spPr>
    </dgm:pt>
    <dgm:pt modelId="{B8DCBEDA-774C-4728-B116-16A617F25976}" type="pres">
      <dgm:prSet presAssocID="{521287E4-643F-4AB4-91BF-C7C1C88B19FC}" presName="spaceB" presStyleCnt="0"/>
      <dgm:spPr/>
    </dgm:pt>
    <dgm:pt modelId="{AFB05F07-8B13-454A-B322-7918EF7459D6}" type="pres">
      <dgm:prSet presAssocID="{57290193-C5E7-4EAC-9FCD-32F331C75E48}" presName="space" presStyleCnt="0"/>
      <dgm:spPr/>
    </dgm:pt>
    <dgm:pt modelId="{1622FDB0-F5D8-44D0-B0CA-6B84D483FD0D}" type="pres">
      <dgm:prSet presAssocID="{C5E3D13C-CDB6-4DC2-ADBD-D6EBF1FB1635}" presName="compositeA" presStyleCnt="0"/>
      <dgm:spPr/>
    </dgm:pt>
    <dgm:pt modelId="{67203EDB-56EB-4E27-AF53-4105B07485A9}" type="pres">
      <dgm:prSet presAssocID="{C5E3D13C-CDB6-4DC2-ADBD-D6EBF1FB1635}" presName="textA" presStyleLbl="revTx" presStyleIdx="4" presStyleCnt="10" custScaleX="198335" custLinFactNeighborX="3355" custLinFactNeighborY="1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93348E-6121-4707-8FB3-989C610E8032}" type="pres">
      <dgm:prSet presAssocID="{C5E3D13C-CDB6-4DC2-ADBD-D6EBF1FB1635}" presName="circleA" presStyleLbl="node1" presStyleIdx="4" presStyleCnt="10"/>
      <dgm:spPr>
        <a:solidFill>
          <a:srgbClr val="FFFF00"/>
        </a:solidFill>
      </dgm:spPr>
    </dgm:pt>
    <dgm:pt modelId="{E08775BA-CD4D-4C37-87CB-9A91A26053A7}" type="pres">
      <dgm:prSet presAssocID="{C5E3D13C-CDB6-4DC2-ADBD-D6EBF1FB1635}" presName="spaceA" presStyleCnt="0"/>
      <dgm:spPr/>
    </dgm:pt>
    <dgm:pt modelId="{F8A92BFF-49E9-4DFA-8BE0-33680BC1E7E3}" type="pres">
      <dgm:prSet presAssocID="{DCE9AB4E-B6D1-41CF-984F-2A940C57C8A0}" presName="space" presStyleCnt="0"/>
      <dgm:spPr/>
    </dgm:pt>
    <dgm:pt modelId="{58C74D42-63A0-456A-AD95-237CA3BDD656}" type="pres">
      <dgm:prSet presAssocID="{C290EF3C-81B5-4058-899B-5AFC91C0BF8C}" presName="compositeB" presStyleCnt="0"/>
      <dgm:spPr/>
    </dgm:pt>
    <dgm:pt modelId="{74AFA5A2-07A8-44EA-89FC-5F617F31C51E}" type="pres">
      <dgm:prSet presAssocID="{C290EF3C-81B5-4058-899B-5AFC91C0BF8C}" presName="textB" presStyleLbl="revTx" presStyleIdx="5" presStyleCnt="10" custScaleX="1580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ADED9-2D51-4EC5-9398-7D9223F5444E}" type="pres">
      <dgm:prSet presAssocID="{C290EF3C-81B5-4058-899B-5AFC91C0BF8C}" presName="circleB" presStyleLbl="node1" presStyleIdx="5" presStyleCnt="10"/>
      <dgm:spPr>
        <a:solidFill>
          <a:srgbClr val="FFC000"/>
        </a:solidFill>
      </dgm:spPr>
    </dgm:pt>
    <dgm:pt modelId="{3262D664-965D-4FA5-8FB2-D2FCE4DD51E8}" type="pres">
      <dgm:prSet presAssocID="{C290EF3C-81B5-4058-899B-5AFC91C0BF8C}" presName="spaceB" presStyleCnt="0"/>
      <dgm:spPr/>
    </dgm:pt>
    <dgm:pt modelId="{FB91851B-D203-4BAD-A1C8-438BBC49D89B}" type="pres">
      <dgm:prSet presAssocID="{A9D6046F-CE1A-42DC-8956-E82BD86B8766}" presName="space" presStyleCnt="0"/>
      <dgm:spPr/>
    </dgm:pt>
    <dgm:pt modelId="{656BF8CC-AF3A-48E4-AE82-F49ED71E2215}" type="pres">
      <dgm:prSet presAssocID="{AEC40F6A-B7D6-46A2-9B44-E1B0EE2C8F1F}" presName="compositeA" presStyleCnt="0"/>
      <dgm:spPr/>
    </dgm:pt>
    <dgm:pt modelId="{C42D2BC7-8F68-485A-92A5-47970C7128AF}" type="pres">
      <dgm:prSet presAssocID="{AEC40F6A-B7D6-46A2-9B44-E1B0EE2C8F1F}" presName="textA" presStyleLbl="revTx" presStyleIdx="6" presStyleCnt="10" custScaleX="123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4BB65-AE9D-43FF-9FD8-9D9BEC1669B4}" type="pres">
      <dgm:prSet presAssocID="{AEC40F6A-B7D6-46A2-9B44-E1B0EE2C8F1F}" presName="circleA" presStyleLbl="node1" presStyleIdx="6" presStyleCnt="10"/>
      <dgm:spPr>
        <a:solidFill>
          <a:srgbClr val="FF0000"/>
        </a:solidFill>
      </dgm:spPr>
    </dgm:pt>
    <dgm:pt modelId="{F60561F1-D186-4F8F-842B-42526C35843A}" type="pres">
      <dgm:prSet presAssocID="{AEC40F6A-B7D6-46A2-9B44-E1B0EE2C8F1F}" presName="spaceA" presStyleCnt="0"/>
      <dgm:spPr/>
    </dgm:pt>
    <dgm:pt modelId="{C7E75B83-1FDD-46C1-BB98-8D28C0D90572}" type="pres">
      <dgm:prSet presAssocID="{0A4FFF62-2E59-4620-9F21-A0771F604542}" presName="space" presStyleCnt="0"/>
      <dgm:spPr/>
    </dgm:pt>
    <dgm:pt modelId="{87257172-37A6-4F8A-BC1C-E1B5EE2D37F3}" type="pres">
      <dgm:prSet presAssocID="{76444947-789E-4535-912E-A4D58EB9BD31}" presName="compositeB" presStyleCnt="0"/>
      <dgm:spPr/>
    </dgm:pt>
    <dgm:pt modelId="{40AE8996-A23B-4843-9580-9E0AA9EAAA8A}" type="pres">
      <dgm:prSet presAssocID="{76444947-789E-4535-912E-A4D58EB9BD31}" presName="textB" presStyleLbl="revTx" presStyleIdx="7" presStyleCnt="10" custScaleX="1323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E7A0D-5722-419C-B2C1-358C56984C22}" type="pres">
      <dgm:prSet presAssocID="{76444947-789E-4535-912E-A4D58EB9BD31}" presName="circleB" presStyleLbl="node1" presStyleIdx="7" presStyleCnt="10"/>
      <dgm:spPr>
        <a:solidFill>
          <a:srgbClr val="C00000"/>
        </a:solidFill>
      </dgm:spPr>
    </dgm:pt>
    <dgm:pt modelId="{24BFE180-6D2D-465C-9E10-384374A228E4}" type="pres">
      <dgm:prSet presAssocID="{76444947-789E-4535-912E-A4D58EB9BD31}" presName="spaceB" presStyleCnt="0"/>
      <dgm:spPr/>
    </dgm:pt>
    <dgm:pt modelId="{0920AF22-5FFF-4B9C-B33E-A086545326D6}" type="pres">
      <dgm:prSet presAssocID="{F08A5ACC-D628-41BE-9E8D-FD4E7733184E}" presName="space" presStyleCnt="0"/>
      <dgm:spPr/>
    </dgm:pt>
    <dgm:pt modelId="{C99B53D0-CD07-421C-B80A-B2CAD6729505}" type="pres">
      <dgm:prSet presAssocID="{2089B708-6E0F-4C16-AED1-392930D2C0A4}" presName="compositeA" presStyleCnt="0"/>
      <dgm:spPr/>
    </dgm:pt>
    <dgm:pt modelId="{E953F25F-CBAA-4F89-BE8E-FC3047009838}" type="pres">
      <dgm:prSet presAssocID="{2089B708-6E0F-4C16-AED1-392930D2C0A4}" presName="textA" presStyleLbl="revTx" presStyleIdx="8" presStyleCnt="10" custScaleX="1245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147B5-5E82-4855-A29A-D822C82BF2A7}" type="pres">
      <dgm:prSet presAssocID="{2089B708-6E0F-4C16-AED1-392930D2C0A4}" presName="circleA" presStyleLbl="node1" presStyleIdx="8" presStyleCnt="10"/>
      <dgm:spPr/>
    </dgm:pt>
    <dgm:pt modelId="{990B7E3D-D142-4AD1-A6F5-AE3ABB908BAF}" type="pres">
      <dgm:prSet presAssocID="{2089B708-6E0F-4C16-AED1-392930D2C0A4}" presName="spaceA" presStyleCnt="0"/>
      <dgm:spPr/>
    </dgm:pt>
    <dgm:pt modelId="{E25E4F58-5C57-4C1F-9244-88085C40E11B}" type="pres">
      <dgm:prSet presAssocID="{B8D58B10-ACEA-42FF-9194-4D861F8E737B}" presName="space" presStyleCnt="0"/>
      <dgm:spPr/>
    </dgm:pt>
    <dgm:pt modelId="{AB8BCFBD-A792-431B-8ACF-D5D949BE7816}" type="pres">
      <dgm:prSet presAssocID="{1A2CC126-DAF8-465A-A391-3D6C299F9672}" presName="compositeB" presStyleCnt="0"/>
      <dgm:spPr/>
    </dgm:pt>
    <dgm:pt modelId="{43B5B0F5-1902-4753-B7AD-526958BAED7B}" type="pres">
      <dgm:prSet presAssocID="{1A2CC126-DAF8-465A-A391-3D6C299F9672}" presName="textB" presStyleLbl="revTx" presStyleIdx="9" presStyleCnt="10" custScaleX="127420" custLinFactNeighborX="-23687" custLinFactNeighborY="3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EBE62-648B-43F8-9193-22F3664ACA7D}" type="pres">
      <dgm:prSet presAssocID="{1A2CC126-DAF8-465A-A391-3D6C299F9672}" presName="circleB" presStyleLbl="node1" presStyleIdx="9" presStyleCnt="10"/>
      <dgm:spPr/>
    </dgm:pt>
    <dgm:pt modelId="{38AEAF4D-A31A-4AC9-A844-D070B162C42D}" type="pres">
      <dgm:prSet presAssocID="{1A2CC126-DAF8-465A-A391-3D6C299F9672}" presName="spaceB" presStyleCnt="0"/>
      <dgm:spPr/>
    </dgm:pt>
  </dgm:ptLst>
  <dgm:cxnLst>
    <dgm:cxn modelId="{F2FFBCBD-321C-4CEE-8A07-C2DC9295029E}" srcId="{0AA0624A-AA10-4E85-BB30-92DE8F07A53D}" destId="{521287E4-643F-4AB4-91BF-C7C1C88B19FC}" srcOrd="3" destOrd="0" parTransId="{1C062B3C-AF3F-4F15-A636-04571212A2FA}" sibTransId="{57290193-C5E7-4EAC-9FCD-32F331C75E48}"/>
    <dgm:cxn modelId="{49DD35BE-7365-42F0-8232-AB84A12E019B}" srcId="{0AA0624A-AA10-4E85-BB30-92DE8F07A53D}" destId="{FD1CBA71-BF3F-4748-9E15-355A03AA52C9}" srcOrd="1" destOrd="0" parTransId="{02BDB5F4-727C-4DB1-BC60-83EAD4D34B28}" sibTransId="{F9A7869A-0BCF-4CCF-A44E-289BA9838C10}"/>
    <dgm:cxn modelId="{604AD78C-0C42-4B84-8671-CB573FF68BD4}" type="presOf" srcId="{C290EF3C-81B5-4058-899B-5AFC91C0BF8C}" destId="{74AFA5A2-07A8-44EA-89FC-5F617F31C51E}" srcOrd="0" destOrd="0" presId="urn:microsoft.com/office/officeart/2005/8/layout/hProcess11"/>
    <dgm:cxn modelId="{81DF7919-70A5-47CC-BF70-27BDC0910E38}" srcId="{0AA0624A-AA10-4E85-BB30-92DE8F07A53D}" destId="{C7E351F2-9827-40B3-BCED-EB8DFC722E7B}" srcOrd="0" destOrd="0" parTransId="{6BB96E74-48B4-46C6-8ECF-6F7BC05E8E54}" sibTransId="{F8152D40-E602-441D-8445-1C2A140D07F2}"/>
    <dgm:cxn modelId="{805F2D52-8CF3-4E53-8E62-601FB84009F3}" type="presOf" srcId="{C7E351F2-9827-40B3-BCED-EB8DFC722E7B}" destId="{65C14DCC-016A-440F-B627-2D38AA6CE89B}" srcOrd="0" destOrd="0" presId="urn:microsoft.com/office/officeart/2005/8/layout/hProcess11"/>
    <dgm:cxn modelId="{5E28F8C7-2D6E-400E-B168-7FC7507028C4}" type="presOf" srcId="{AEC40F6A-B7D6-46A2-9B44-E1B0EE2C8F1F}" destId="{C42D2BC7-8F68-485A-92A5-47970C7128AF}" srcOrd="0" destOrd="0" presId="urn:microsoft.com/office/officeart/2005/8/layout/hProcess11"/>
    <dgm:cxn modelId="{DB85881B-C7CF-43F8-9197-C8DB773BF62D}" srcId="{0AA0624A-AA10-4E85-BB30-92DE8F07A53D}" destId="{B42D4676-52C6-4C31-8514-428EA20A2544}" srcOrd="2" destOrd="0" parTransId="{E35C3523-A378-4B06-AA26-AA6671D41357}" sibTransId="{D498C34D-AFE6-4E9F-BF10-605C1392FD2F}"/>
    <dgm:cxn modelId="{7E752F1E-0760-431E-BD04-03BEF63D3107}" srcId="{0AA0624A-AA10-4E85-BB30-92DE8F07A53D}" destId="{1A2CC126-DAF8-465A-A391-3D6C299F9672}" srcOrd="9" destOrd="0" parTransId="{3491C486-9C79-466E-8155-6F4FF359C54A}" sibTransId="{6F380F94-0AD8-460A-A237-72FFB243FF9B}"/>
    <dgm:cxn modelId="{0B60DE0B-CEC0-41E0-BCC9-B46DC1702439}" type="presOf" srcId="{C5E3D13C-CDB6-4DC2-ADBD-D6EBF1FB1635}" destId="{67203EDB-56EB-4E27-AF53-4105B07485A9}" srcOrd="0" destOrd="0" presId="urn:microsoft.com/office/officeart/2005/8/layout/hProcess11"/>
    <dgm:cxn modelId="{7B4F0F45-6EA2-4CA8-81BE-2B9C4E3A4230}" type="presOf" srcId="{0AA0624A-AA10-4E85-BB30-92DE8F07A53D}" destId="{783A2A8A-9CEA-4ECF-B80C-2E1CFB469C47}" srcOrd="0" destOrd="0" presId="urn:microsoft.com/office/officeart/2005/8/layout/hProcess11"/>
    <dgm:cxn modelId="{21127306-351C-4604-88C3-C42F35A2B013}" type="presOf" srcId="{521287E4-643F-4AB4-91BF-C7C1C88B19FC}" destId="{61935CA1-48A0-421E-B292-9B45321D6025}" srcOrd="0" destOrd="0" presId="urn:microsoft.com/office/officeart/2005/8/layout/hProcess11"/>
    <dgm:cxn modelId="{2D84154B-44AD-4C6B-8512-E054B5DFAADA}" type="presOf" srcId="{76444947-789E-4535-912E-A4D58EB9BD31}" destId="{40AE8996-A23B-4843-9580-9E0AA9EAAA8A}" srcOrd="0" destOrd="0" presId="urn:microsoft.com/office/officeart/2005/8/layout/hProcess11"/>
    <dgm:cxn modelId="{4B1A9E7C-E318-4D35-829F-D0116A1E42D4}" srcId="{0AA0624A-AA10-4E85-BB30-92DE8F07A53D}" destId="{C5E3D13C-CDB6-4DC2-ADBD-D6EBF1FB1635}" srcOrd="4" destOrd="0" parTransId="{F4238EB0-99ED-411D-B740-B02CA94F8B5C}" sibTransId="{DCE9AB4E-B6D1-41CF-984F-2A940C57C8A0}"/>
    <dgm:cxn modelId="{F56E437E-07BE-4DF8-AA7B-C9C421EBEAF9}" type="presOf" srcId="{FD1CBA71-BF3F-4748-9E15-355A03AA52C9}" destId="{8CE3A9C4-CCEE-4E2B-B236-20013969103E}" srcOrd="0" destOrd="0" presId="urn:microsoft.com/office/officeart/2005/8/layout/hProcess11"/>
    <dgm:cxn modelId="{11AB1F99-3863-40E2-A2B9-023E3280AC93}" srcId="{0AA0624A-AA10-4E85-BB30-92DE8F07A53D}" destId="{AEC40F6A-B7D6-46A2-9B44-E1B0EE2C8F1F}" srcOrd="6" destOrd="0" parTransId="{ABA55357-68B6-4B23-89EC-DC36EB3F7DD3}" sibTransId="{0A4FFF62-2E59-4620-9F21-A0771F604542}"/>
    <dgm:cxn modelId="{970444D3-BB75-4AB0-9631-4C686F2D7E2F}" type="presOf" srcId="{1A2CC126-DAF8-465A-A391-3D6C299F9672}" destId="{43B5B0F5-1902-4753-B7AD-526958BAED7B}" srcOrd="0" destOrd="0" presId="urn:microsoft.com/office/officeart/2005/8/layout/hProcess11"/>
    <dgm:cxn modelId="{FC1D4F00-FC63-4D8C-9427-D5F498FD4FAA}" srcId="{0AA0624A-AA10-4E85-BB30-92DE8F07A53D}" destId="{76444947-789E-4535-912E-A4D58EB9BD31}" srcOrd="7" destOrd="0" parTransId="{62B919C6-186E-45DF-A36F-A1DCCA666DAF}" sibTransId="{F08A5ACC-D628-41BE-9E8D-FD4E7733184E}"/>
    <dgm:cxn modelId="{9F50A123-ABB8-474E-B262-848995CD072E}" srcId="{0AA0624A-AA10-4E85-BB30-92DE8F07A53D}" destId="{2089B708-6E0F-4C16-AED1-392930D2C0A4}" srcOrd="8" destOrd="0" parTransId="{0252BED3-EF33-4DA1-B6C5-3703D3C66C80}" sibTransId="{B8D58B10-ACEA-42FF-9194-4D861F8E737B}"/>
    <dgm:cxn modelId="{D9DB2396-5C25-49ED-ACAF-362AA7DE883B}" srcId="{0AA0624A-AA10-4E85-BB30-92DE8F07A53D}" destId="{C290EF3C-81B5-4058-899B-5AFC91C0BF8C}" srcOrd="5" destOrd="0" parTransId="{EC33FFA8-D108-4E09-9B91-CDD63A61682C}" sibTransId="{A9D6046F-CE1A-42DC-8956-E82BD86B8766}"/>
    <dgm:cxn modelId="{A394DA27-073E-4B1C-96B8-E644FA08286D}" type="presOf" srcId="{B42D4676-52C6-4C31-8514-428EA20A2544}" destId="{EC51EFCE-086A-4B9D-8E4E-F9509CD78544}" srcOrd="0" destOrd="0" presId="urn:microsoft.com/office/officeart/2005/8/layout/hProcess11"/>
    <dgm:cxn modelId="{3CC08EED-AFC1-4956-BCC7-D99B73F3F7F0}" type="presOf" srcId="{2089B708-6E0F-4C16-AED1-392930D2C0A4}" destId="{E953F25F-CBAA-4F89-BE8E-FC3047009838}" srcOrd="0" destOrd="0" presId="urn:microsoft.com/office/officeart/2005/8/layout/hProcess11"/>
    <dgm:cxn modelId="{681A94E9-6AA5-48E6-860A-FFB8D9A1B75F}" type="presParOf" srcId="{783A2A8A-9CEA-4ECF-B80C-2E1CFB469C47}" destId="{AD845D83-380E-4F80-BC9F-3DFF98076C0B}" srcOrd="0" destOrd="0" presId="urn:microsoft.com/office/officeart/2005/8/layout/hProcess11"/>
    <dgm:cxn modelId="{3788FE4E-3430-42AF-907A-9111B57EDB75}" type="presParOf" srcId="{783A2A8A-9CEA-4ECF-B80C-2E1CFB469C47}" destId="{B688F9E5-5096-4F06-B58C-0E197BBF5B5E}" srcOrd="1" destOrd="0" presId="urn:microsoft.com/office/officeart/2005/8/layout/hProcess11"/>
    <dgm:cxn modelId="{79D748C9-840F-409B-8EDF-7B97A5B7D6D1}" type="presParOf" srcId="{B688F9E5-5096-4F06-B58C-0E197BBF5B5E}" destId="{3A37DDFD-3312-42AE-9A1A-A884035C65F7}" srcOrd="0" destOrd="0" presId="urn:microsoft.com/office/officeart/2005/8/layout/hProcess11"/>
    <dgm:cxn modelId="{02D94217-7D98-4B7B-BC3E-78AD0BF92677}" type="presParOf" srcId="{3A37DDFD-3312-42AE-9A1A-A884035C65F7}" destId="{65C14DCC-016A-440F-B627-2D38AA6CE89B}" srcOrd="0" destOrd="0" presId="urn:microsoft.com/office/officeart/2005/8/layout/hProcess11"/>
    <dgm:cxn modelId="{A7F4A3F2-C866-426D-83E6-56BBDF5EB3BA}" type="presParOf" srcId="{3A37DDFD-3312-42AE-9A1A-A884035C65F7}" destId="{0844E792-8A33-41C1-B8D8-C4B3DEE26D04}" srcOrd="1" destOrd="0" presId="urn:microsoft.com/office/officeart/2005/8/layout/hProcess11"/>
    <dgm:cxn modelId="{D12CD243-70DF-4EA5-8982-9A05B2D8FC49}" type="presParOf" srcId="{3A37DDFD-3312-42AE-9A1A-A884035C65F7}" destId="{809B8C5E-9EE2-4AF1-955C-84798D049D22}" srcOrd="2" destOrd="0" presId="urn:microsoft.com/office/officeart/2005/8/layout/hProcess11"/>
    <dgm:cxn modelId="{3E0E7D78-87BE-4E31-A513-184FC1B98A1C}" type="presParOf" srcId="{B688F9E5-5096-4F06-B58C-0E197BBF5B5E}" destId="{33A08BC3-085A-4A07-B06E-D2EE8F34D703}" srcOrd="1" destOrd="0" presId="urn:microsoft.com/office/officeart/2005/8/layout/hProcess11"/>
    <dgm:cxn modelId="{2315915C-4F2B-49B6-9067-68075316ACCC}" type="presParOf" srcId="{B688F9E5-5096-4F06-B58C-0E197BBF5B5E}" destId="{A47C1BBB-8943-4BAC-AEB3-2D209D4AD148}" srcOrd="2" destOrd="0" presId="urn:microsoft.com/office/officeart/2005/8/layout/hProcess11"/>
    <dgm:cxn modelId="{2002F5A8-2ED9-4731-994F-4FF846FD889A}" type="presParOf" srcId="{A47C1BBB-8943-4BAC-AEB3-2D209D4AD148}" destId="{8CE3A9C4-CCEE-4E2B-B236-20013969103E}" srcOrd="0" destOrd="0" presId="urn:microsoft.com/office/officeart/2005/8/layout/hProcess11"/>
    <dgm:cxn modelId="{EF3E0171-488F-44D6-922B-2624F2FD16EC}" type="presParOf" srcId="{A47C1BBB-8943-4BAC-AEB3-2D209D4AD148}" destId="{7EF34531-FB68-4240-90D0-32663EC7A08E}" srcOrd="1" destOrd="0" presId="urn:microsoft.com/office/officeart/2005/8/layout/hProcess11"/>
    <dgm:cxn modelId="{3171B114-988B-44BB-AB23-E65B49AD2D47}" type="presParOf" srcId="{A47C1BBB-8943-4BAC-AEB3-2D209D4AD148}" destId="{B94F0261-6355-4E18-A44A-354964216471}" srcOrd="2" destOrd="0" presId="urn:microsoft.com/office/officeart/2005/8/layout/hProcess11"/>
    <dgm:cxn modelId="{B1BDD005-B17E-495B-A24F-5AD48543F385}" type="presParOf" srcId="{B688F9E5-5096-4F06-B58C-0E197BBF5B5E}" destId="{D8367597-9736-433D-AB0A-6D5C97CCBCD4}" srcOrd="3" destOrd="0" presId="urn:microsoft.com/office/officeart/2005/8/layout/hProcess11"/>
    <dgm:cxn modelId="{C4BD9EED-BC16-44FE-8BC9-61D78CED481D}" type="presParOf" srcId="{B688F9E5-5096-4F06-B58C-0E197BBF5B5E}" destId="{01DED5A4-17C0-43AF-AF90-CA62FF083442}" srcOrd="4" destOrd="0" presId="urn:microsoft.com/office/officeart/2005/8/layout/hProcess11"/>
    <dgm:cxn modelId="{12997772-4126-4517-A407-809456B7F6F1}" type="presParOf" srcId="{01DED5A4-17C0-43AF-AF90-CA62FF083442}" destId="{EC51EFCE-086A-4B9D-8E4E-F9509CD78544}" srcOrd="0" destOrd="0" presId="urn:microsoft.com/office/officeart/2005/8/layout/hProcess11"/>
    <dgm:cxn modelId="{AB7FE907-E2F5-4E3E-A54B-EE3F511ACF29}" type="presParOf" srcId="{01DED5A4-17C0-43AF-AF90-CA62FF083442}" destId="{71A9CAB2-8486-475D-B401-98E10F9E20B8}" srcOrd="1" destOrd="0" presId="urn:microsoft.com/office/officeart/2005/8/layout/hProcess11"/>
    <dgm:cxn modelId="{9708A369-FDCF-40E3-8DD3-193C164BE2E8}" type="presParOf" srcId="{01DED5A4-17C0-43AF-AF90-CA62FF083442}" destId="{6036E6C0-5E43-4530-A86D-7B87CFCD6394}" srcOrd="2" destOrd="0" presId="urn:microsoft.com/office/officeart/2005/8/layout/hProcess11"/>
    <dgm:cxn modelId="{9AF4333B-AAF9-428F-978D-A76CD130E02C}" type="presParOf" srcId="{B688F9E5-5096-4F06-B58C-0E197BBF5B5E}" destId="{3FB9562A-8523-45AD-82A8-143700358B57}" srcOrd="5" destOrd="0" presId="urn:microsoft.com/office/officeart/2005/8/layout/hProcess11"/>
    <dgm:cxn modelId="{DAB6DA88-4288-4D1B-BB54-D9135792FDCB}" type="presParOf" srcId="{B688F9E5-5096-4F06-B58C-0E197BBF5B5E}" destId="{207F35B5-0ACC-465C-AD69-48FF94C25185}" srcOrd="6" destOrd="0" presId="urn:microsoft.com/office/officeart/2005/8/layout/hProcess11"/>
    <dgm:cxn modelId="{6F3B78FD-BADB-4A6A-93D8-CB4077F9C2B1}" type="presParOf" srcId="{207F35B5-0ACC-465C-AD69-48FF94C25185}" destId="{61935CA1-48A0-421E-B292-9B45321D6025}" srcOrd="0" destOrd="0" presId="urn:microsoft.com/office/officeart/2005/8/layout/hProcess11"/>
    <dgm:cxn modelId="{C948B16F-436B-46C5-9E03-5EFD473767E4}" type="presParOf" srcId="{207F35B5-0ACC-465C-AD69-48FF94C25185}" destId="{28A41FEE-47F1-4655-94DE-B37801928DFF}" srcOrd="1" destOrd="0" presId="urn:microsoft.com/office/officeart/2005/8/layout/hProcess11"/>
    <dgm:cxn modelId="{29E00007-08D4-4230-BCBA-74D71DE79E5E}" type="presParOf" srcId="{207F35B5-0ACC-465C-AD69-48FF94C25185}" destId="{B8DCBEDA-774C-4728-B116-16A617F25976}" srcOrd="2" destOrd="0" presId="urn:microsoft.com/office/officeart/2005/8/layout/hProcess11"/>
    <dgm:cxn modelId="{C0A571DE-FFB3-4701-AD2F-B22B57C27996}" type="presParOf" srcId="{B688F9E5-5096-4F06-B58C-0E197BBF5B5E}" destId="{AFB05F07-8B13-454A-B322-7918EF7459D6}" srcOrd="7" destOrd="0" presId="urn:microsoft.com/office/officeart/2005/8/layout/hProcess11"/>
    <dgm:cxn modelId="{6D680467-571F-47B7-9CBB-704FBAADD055}" type="presParOf" srcId="{B688F9E5-5096-4F06-B58C-0E197BBF5B5E}" destId="{1622FDB0-F5D8-44D0-B0CA-6B84D483FD0D}" srcOrd="8" destOrd="0" presId="urn:microsoft.com/office/officeart/2005/8/layout/hProcess11"/>
    <dgm:cxn modelId="{D5FEB1CD-E838-40E5-B44F-AD0578605A5B}" type="presParOf" srcId="{1622FDB0-F5D8-44D0-B0CA-6B84D483FD0D}" destId="{67203EDB-56EB-4E27-AF53-4105B07485A9}" srcOrd="0" destOrd="0" presId="urn:microsoft.com/office/officeart/2005/8/layout/hProcess11"/>
    <dgm:cxn modelId="{D298245C-6719-4DAF-B4E8-80FBEE7DBBF4}" type="presParOf" srcId="{1622FDB0-F5D8-44D0-B0CA-6B84D483FD0D}" destId="{6B93348E-6121-4707-8FB3-989C610E8032}" srcOrd="1" destOrd="0" presId="urn:microsoft.com/office/officeart/2005/8/layout/hProcess11"/>
    <dgm:cxn modelId="{C896E5E2-0E4E-494A-B07D-2E1F9ECAC2A6}" type="presParOf" srcId="{1622FDB0-F5D8-44D0-B0CA-6B84D483FD0D}" destId="{E08775BA-CD4D-4C37-87CB-9A91A26053A7}" srcOrd="2" destOrd="0" presId="urn:microsoft.com/office/officeart/2005/8/layout/hProcess11"/>
    <dgm:cxn modelId="{2FB6F88A-7B43-4BD7-B6D3-881525EA98BA}" type="presParOf" srcId="{B688F9E5-5096-4F06-B58C-0E197BBF5B5E}" destId="{F8A92BFF-49E9-4DFA-8BE0-33680BC1E7E3}" srcOrd="9" destOrd="0" presId="urn:microsoft.com/office/officeart/2005/8/layout/hProcess11"/>
    <dgm:cxn modelId="{9F806D1D-BB77-4A60-88B3-EE631C975CEB}" type="presParOf" srcId="{B688F9E5-5096-4F06-B58C-0E197BBF5B5E}" destId="{58C74D42-63A0-456A-AD95-237CA3BDD656}" srcOrd="10" destOrd="0" presId="urn:microsoft.com/office/officeart/2005/8/layout/hProcess11"/>
    <dgm:cxn modelId="{E4262AF2-55B0-46CF-9448-2719FC4C5089}" type="presParOf" srcId="{58C74D42-63A0-456A-AD95-237CA3BDD656}" destId="{74AFA5A2-07A8-44EA-89FC-5F617F31C51E}" srcOrd="0" destOrd="0" presId="urn:microsoft.com/office/officeart/2005/8/layout/hProcess11"/>
    <dgm:cxn modelId="{355F744A-2FC7-44D7-8A5E-F792AB368D0D}" type="presParOf" srcId="{58C74D42-63A0-456A-AD95-237CA3BDD656}" destId="{089ADED9-2D51-4EC5-9398-7D9223F5444E}" srcOrd="1" destOrd="0" presId="urn:microsoft.com/office/officeart/2005/8/layout/hProcess11"/>
    <dgm:cxn modelId="{2935BA33-C942-4FC2-B5CF-0BBA7E56B4F0}" type="presParOf" srcId="{58C74D42-63A0-456A-AD95-237CA3BDD656}" destId="{3262D664-965D-4FA5-8FB2-D2FCE4DD51E8}" srcOrd="2" destOrd="0" presId="urn:microsoft.com/office/officeart/2005/8/layout/hProcess11"/>
    <dgm:cxn modelId="{C981C65A-22A5-403D-A346-360B5CD47053}" type="presParOf" srcId="{B688F9E5-5096-4F06-B58C-0E197BBF5B5E}" destId="{FB91851B-D203-4BAD-A1C8-438BBC49D89B}" srcOrd="11" destOrd="0" presId="urn:microsoft.com/office/officeart/2005/8/layout/hProcess11"/>
    <dgm:cxn modelId="{73F7CEC7-3AD9-4E8C-986D-45543B9F76DA}" type="presParOf" srcId="{B688F9E5-5096-4F06-B58C-0E197BBF5B5E}" destId="{656BF8CC-AF3A-48E4-AE82-F49ED71E2215}" srcOrd="12" destOrd="0" presId="urn:microsoft.com/office/officeart/2005/8/layout/hProcess11"/>
    <dgm:cxn modelId="{626A89DB-47DF-4903-B546-025B208E0457}" type="presParOf" srcId="{656BF8CC-AF3A-48E4-AE82-F49ED71E2215}" destId="{C42D2BC7-8F68-485A-92A5-47970C7128AF}" srcOrd="0" destOrd="0" presId="urn:microsoft.com/office/officeart/2005/8/layout/hProcess11"/>
    <dgm:cxn modelId="{F78F8EC3-534F-44EF-9781-701689D65CA5}" type="presParOf" srcId="{656BF8CC-AF3A-48E4-AE82-F49ED71E2215}" destId="{74B4BB65-AE9D-43FF-9FD8-9D9BEC1669B4}" srcOrd="1" destOrd="0" presId="urn:microsoft.com/office/officeart/2005/8/layout/hProcess11"/>
    <dgm:cxn modelId="{3653F9DB-B02A-44E2-96BF-78D4F97DFEEA}" type="presParOf" srcId="{656BF8CC-AF3A-48E4-AE82-F49ED71E2215}" destId="{F60561F1-D186-4F8F-842B-42526C35843A}" srcOrd="2" destOrd="0" presId="urn:microsoft.com/office/officeart/2005/8/layout/hProcess11"/>
    <dgm:cxn modelId="{93528F73-CAD1-48FA-A3E7-18F5F360D38C}" type="presParOf" srcId="{B688F9E5-5096-4F06-B58C-0E197BBF5B5E}" destId="{C7E75B83-1FDD-46C1-BB98-8D28C0D90572}" srcOrd="13" destOrd="0" presId="urn:microsoft.com/office/officeart/2005/8/layout/hProcess11"/>
    <dgm:cxn modelId="{67D7BAC3-E916-41AE-923D-7B8B48E05D14}" type="presParOf" srcId="{B688F9E5-5096-4F06-B58C-0E197BBF5B5E}" destId="{87257172-37A6-4F8A-BC1C-E1B5EE2D37F3}" srcOrd="14" destOrd="0" presId="urn:microsoft.com/office/officeart/2005/8/layout/hProcess11"/>
    <dgm:cxn modelId="{1A021333-95E5-471A-A03F-B6AE80361C9F}" type="presParOf" srcId="{87257172-37A6-4F8A-BC1C-E1B5EE2D37F3}" destId="{40AE8996-A23B-4843-9580-9E0AA9EAAA8A}" srcOrd="0" destOrd="0" presId="urn:microsoft.com/office/officeart/2005/8/layout/hProcess11"/>
    <dgm:cxn modelId="{94198A62-B946-4499-A1CA-0349F18D5102}" type="presParOf" srcId="{87257172-37A6-4F8A-BC1C-E1B5EE2D37F3}" destId="{707E7A0D-5722-419C-B2C1-358C56984C22}" srcOrd="1" destOrd="0" presId="urn:microsoft.com/office/officeart/2005/8/layout/hProcess11"/>
    <dgm:cxn modelId="{D23210AA-90A6-4346-B24E-E020ED52E46E}" type="presParOf" srcId="{87257172-37A6-4F8A-BC1C-E1B5EE2D37F3}" destId="{24BFE180-6D2D-465C-9E10-384374A228E4}" srcOrd="2" destOrd="0" presId="urn:microsoft.com/office/officeart/2005/8/layout/hProcess11"/>
    <dgm:cxn modelId="{105BE57B-DE90-429B-8730-5464C459BA5B}" type="presParOf" srcId="{B688F9E5-5096-4F06-B58C-0E197BBF5B5E}" destId="{0920AF22-5FFF-4B9C-B33E-A086545326D6}" srcOrd="15" destOrd="0" presId="urn:microsoft.com/office/officeart/2005/8/layout/hProcess11"/>
    <dgm:cxn modelId="{A11B5327-0E86-487E-8888-539CE27833F8}" type="presParOf" srcId="{B688F9E5-5096-4F06-B58C-0E197BBF5B5E}" destId="{C99B53D0-CD07-421C-B80A-B2CAD6729505}" srcOrd="16" destOrd="0" presId="urn:microsoft.com/office/officeart/2005/8/layout/hProcess11"/>
    <dgm:cxn modelId="{67C46041-D2D9-43E7-9069-83789A0CBB6E}" type="presParOf" srcId="{C99B53D0-CD07-421C-B80A-B2CAD6729505}" destId="{E953F25F-CBAA-4F89-BE8E-FC3047009838}" srcOrd="0" destOrd="0" presId="urn:microsoft.com/office/officeart/2005/8/layout/hProcess11"/>
    <dgm:cxn modelId="{A2DDECFB-13F0-4D4C-93E5-BC8FD1C502B7}" type="presParOf" srcId="{C99B53D0-CD07-421C-B80A-B2CAD6729505}" destId="{E19147B5-5E82-4855-A29A-D822C82BF2A7}" srcOrd="1" destOrd="0" presId="urn:microsoft.com/office/officeart/2005/8/layout/hProcess11"/>
    <dgm:cxn modelId="{43640633-CF6F-4C4B-8F0B-88F6D04F2CAE}" type="presParOf" srcId="{C99B53D0-CD07-421C-B80A-B2CAD6729505}" destId="{990B7E3D-D142-4AD1-A6F5-AE3ABB908BAF}" srcOrd="2" destOrd="0" presId="urn:microsoft.com/office/officeart/2005/8/layout/hProcess11"/>
    <dgm:cxn modelId="{1FDD39D4-874E-4E86-9BDF-6F7C85FA8D64}" type="presParOf" srcId="{B688F9E5-5096-4F06-B58C-0E197BBF5B5E}" destId="{E25E4F58-5C57-4C1F-9244-88085C40E11B}" srcOrd="17" destOrd="0" presId="urn:microsoft.com/office/officeart/2005/8/layout/hProcess11"/>
    <dgm:cxn modelId="{32012CD9-8815-439A-B967-73805F9EBBD0}" type="presParOf" srcId="{B688F9E5-5096-4F06-B58C-0E197BBF5B5E}" destId="{AB8BCFBD-A792-431B-8ACF-D5D949BE7816}" srcOrd="18" destOrd="0" presId="urn:microsoft.com/office/officeart/2005/8/layout/hProcess11"/>
    <dgm:cxn modelId="{FB876B75-8544-4C70-9900-8283A6D715DE}" type="presParOf" srcId="{AB8BCFBD-A792-431B-8ACF-D5D949BE7816}" destId="{43B5B0F5-1902-4753-B7AD-526958BAED7B}" srcOrd="0" destOrd="0" presId="urn:microsoft.com/office/officeart/2005/8/layout/hProcess11"/>
    <dgm:cxn modelId="{8D2C8425-FE79-4251-B92D-77BE15C05DB9}" type="presParOf" srcId="{AB8BCFBD-A792-431B-8ACF-D5D949BE7816}" destId="{235EBE62-648B-43F8-9193-22F3664ACA7D}" srcOrd="1" destOrd="0" presId="urn:microsoft.com/office/officeart/2005/8/layout/hProcess11"/>
    <dgm:cxn modelId="{3950B3B1-E782-4C57-80E9-A2A8C00C0F7B}" type="presParOf" srcId="{AB8BCFBD-A792-431B-8ACF-D5D949BE7816}" destId="{38AEAF4D-A31A-4AC9-A844-D070B162C4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C601D-28A4-4A92-850F-F764B8945226}" type="doc">
      <dgm:prSet loTypeId="urn:microsoft.com/office/officeart/2005/8/layout/radial3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11DB4CCD-69C3-46F1-A6CC-FE14CC92F934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ES" sz="1600" b="1" dirty="0" smtClean="0"/>
            <a:t>Competitividad regional</a:t>
          </a:r>
          <a:endParaRPr lang="es-ES" sz="1600" b="1" dirty="0"/>
        </a:p>
      </dgm:t>
    </dgm:pt>
    <dgm:pt modelId="{3F751377-603D-4B48-B637-EEFE63633BBC}" type="parTrans" cxnId="{933230BB-56CF-491A-B0B0-8EB0C6AF0175}">
      <dgm:prSet/>
      <dgm:spPr/>
      <dgm:t>
        <a:bodyPr/>
        <a:lstStyle/>
        <a:p>
          <a:endParaRPr lang="es-ES" sz="3200"/>
        </a:p>
      </dgm:t>
    </dgm:pt>
    <dgm:pt modelId="{753C743F-51F0-4831-944E-D25EAE13037C}" type="sibTrans" cxnId="{933230BB-56CF-491A-B0B0-8EB0C6AF0175}">
      <dgm:prSet/>
      <dgm:spPr/>
      <dgm:t>
        <a:bodyPr/>
        <a:lstStyle/>
        <a:p>
          <a:endParaRPr lang="es-ES" sz="3200"/>
        </a:p>
      </dgm:t>
    </dgm:pt>
    <dgm:pt modelId="{DC1E6F4C-1AC6-4A58-AF09-EA41AD5C3808}">
      <dgm:prSet phldrT="[Texto]" custT="1"/>
      <dgm:spPr/>
      <dgm:t>
        <a:bodyPr/>
        <a:lstStyle/>
        <a:p>
          <a:r>
            <a:rPr lang="es-ES" sz="1100" dirty="0" smtClean="0"/>
            <a:t>Acceso preferencial</a:t>
          </a:r>
          <a:endParaRPr lang="es-ES" sz="1100" dirty="0"/>
        </a:p>
      </dgm:t>
    </dgm:pt>
    <dgm:pt modelId="{A89539EC-EEC7-48A6-88F2-D956F7AAE240}" type="parTrans" cxnId="{3B8D95A8-1199-415C-A271-8726550258C4}">
      <dgm:prSet custT="1"/>
      <dgm:spPr/>
      <dgm:t>
        <a:bodyPr/>
        <a:lstStyle/>
        <a:p>
          <a:endParaRPr lang="es-ES" sz="900"/>
        </a:p>
      </dgm:t>
    </dgm:pt>
    <dgm:pt modelId="{9BF068E1-9B90-4129-B24C-F894E8580B61}" type="sibTrans" cxnId="{3B8D95A8-1199-415C-A271-8726550258C4}">
      <dgm:prSet/>
      <dgm:spPr/>
      <dgm:t>
        <a:bodyPr/>
        <a:lstStyle/>
        <a:p>
          <a:endParaRPr lang="es-ES" sz="3200"/>
        </a:p>
      </dgm:t>
    </dgm:pt>
    <dgm:pt modelId="{7081AE6B-57C8-45DB-99AF-40E511AAAB96}">
      <dgm:prSet phldrT="[Texto]" custT="1"/>
      <dgm:spPr/>
      <dgm:t>
        <a:bodyPr/>
        <a:lstStyle/>
        <a:p>
          <a:r>
            <a:rPr lang="es-ES" sz="1100" dirty="0" smtClean="0"/>
            <a:t>Mejora regulatoria</a:t>
          </a:r>
          <a:endParaRPr lang="es-ES" sz="1100" dirty="0"/>
        </a:p>
      </dgm:t>
    </dgm:pt>
    <dgm:pt modelId="{DD1E02DA-00AC-494B-8CDE-AE61B6803853}" type="parTrans" cxnId="{42B80647-41BA-453A-BB4C-65B78EFDD087}">
      <dgm:prSet custT="1"/>
      <dgm:spPr/>
      <dgm:t>
        <a:bodyPr/>
        <a:lstStyle/>
        <a:p>
          <a:endParaRPr lang="es-ES" sz="900"/>
        </a:p>
      </dgm:t>
    </dgm:pt>
    <dgm:pt modelId="{DEB4FECE-81AC-40E1-A269-5CA3EBF9FC5E}" type="sibTrans" cxnId="{42B80647-41BA-453A-BB4C-65B78EFDD087}">
      <dgm:prSet/>
      <dgm:spPr/>
      <dgm:t>
        <a:bodyPr/>
        <a:lstStyle/>
        <a:p>
          <a:endParaRPr lang="es-ES" sz="3200"/>
        </a:p>
      </dgm:t>
    </dgm:pt>
    <dgm:pt modelId="{E8C72A93-4447-4DFC-B73F-3D2BB7F6564A}">
      <dgm:prSet phldrT="[Texto]" custT="1"/>
      <dgm:spPr/>
      <dgm:t>
        <a:bodyPr/>
        <a:lstStyle/>
        <a:p>
          <a:r>
            <a:rPr lang="es-ES" sz="1200" dirty="0" smtClean="0"/>
            <a:t>Inversión</a:t>
          </a:r>
          <a:endParaRPr lang="es-ES" sz="1200" dirty="0"/>
        </a:p>
      </dgm:t>
    </dgm:pt>
    <dgm:pt modelId="{E382DF2E-5DCE-4A0F-A362-25EAC0B59669}" type="parTrans" cxnId="{852B0AFE-620E-48D2-B966-14715AC54A83}">
      <dgm:prSet custT="1"/>
      <dgm:spPr/>
      <dgm:t>
        <a:bodyPr/>
        <a:lstStyle/>
        <a:p>
          <a:endParaRPr lang="es-ES" sz="900"/>
        </a:p>
      </dgm:t>
    </dgm:pt>
    <dgm:pt modelId="{1703717A-18C6-4722-8463-A8F4E8673BCE}" type="sibTrans" cxnId="{852B0AFE-620E-48D2-B966-14715AC54A83}">
      <dgm:prSet/>
      <dgm:spPr/>
      <dgm:t>
        <a:bodyPr/>
        <a:lstStyle/>
        <a:p>
          <a:endParaRPr lang="es-ES" sz="3200"/>
        </a:p>
      </dgm:t>
    </dgm:pt>
    <dgm:pt modelId="{51CE1DEA-D2F5-4D1E-8FFE-EBC69203DE73}">
      <dgm:prSet phldrT="[Texto]" custT="1"/>
      <dgm:spPr/>
      <dgm:t>
        <a:bodyPr/>
        <a:lstStyle/>
        <a:p>
          <a:r>
            <a:rPr lang="es-ES" sz="1100" dirty="0" smtClean="0"/>
            <a:t>Obstáculos al comercio</a:t>
          </a:r>
          <a:endParaRPr lang="es-ES" sz="1100" dirty="0"/>
        </a:p>
      </dgm:t>
    </dgm:pt>
    <dgm:pt modelId="{E2200C43-44A1-410A-B2DB-7EB10CE003F4}" type="parTrans" cxnId="{5BE190A8-B7D7-4D0B-ADDD-2FF3B6F5A821}">
      <dgm:prSet custT="1"/>
      <dgm:spPr/>
      <dgm:t>
        <a:bodyPr/>
        <a:lstStyle/>
        <a:p>
          <a:endParaRPr lang="es-ES" sz="900"/>
        </a:p>
      </dgm:t>
    </dgm:pt>
    <dgm:pt modelId="{E8EA67D0-5E2E-493D-99D0-6C7CFC381EE5}" type="sibTrans" cxnId="{5BE190A8-B7D7-4D0B-ADDD-2FF3B6F5A821}">
      <dgm:prSet/>
      <dgm:spPr/>
      <dgm:t>
        <a:bodyPr/>
        <a:lstStyle/>
        <a:p>
          <a:endParaRPr lang="es-ES" sz="3200"/>
        </a:p>
      </dgm:t>
    </dgm:pt>
    <dgm:pt modelId="{D2F78570-E1A1-46D5-A7B9-0DC951FECE7A}">
      <dgm:prSet custT="1"/>
      <dgm:spPr/>
      <dgm:t>
        <a:bodyPr/>
        <a:lstStyle/>
        <a:p>
          <a:r>
            <a:rPr lang="es-ES" sz="1200" dirty="0" smtClean="0"/>
            <a:t>Entrada temporal de personas</a:t>
          </a:r>
          <a:endParaRPr lang="es-ES" sz="1200" dirty="0"/>
        </a:p>
      </dgm:t>
    </dgm:pt>
    <dgm:pt modelId="{70E3A6FD-7BC4-4EAB-9975-64AC3F095DB1}" type="parTrans" cxnId="{96D9E516-AAFF-4915-984D-D546DE88419E}">
      <dgm:prSet custT="1"/>
      <dgm:spPr/>
      <dgm:t>
        <a:bodyPr/>
        <a:lstStyle/>
        <a:p>
          <a:endParaRPr lang="es-ES" sz="900"/>
        </a:p>
      </dgm:t>
    </dgm:pt>
    <dgm:pt modelId="{79F52244-5B11-4AE1-879D-5CA0DC9ABDDB}" type="sibTrans" cxnId="{96D9E516-AAFF-4915-984D-D546DE88419E}">
      <dgm:prSet/>
      <dgm:spPr/>
      <dgm:t>
        <a:bodyPr/>
        <a:lstStyle/>
        <a:p>
          <a:endParaRPr lang="es-ES" sz="3200"/>
        </a:p>
      </dgm:t>
    </dgm:pt>
    <dgm:pt modelId="{773F0213-6E3A-4F5D-B33B-865D07365770}">
      <dgm:prSet custT="1"/>
      <dgm:spPr/>
      <dgm:t>
        <a:bodyPr/>
        <a:lstStyle/>
        <a:p>
          <a:r>
            <a:rPr lang="es-ES" sz="1050" dirty="0" smtClean="0"/>
            <a:t>Cooperación y desarrollo</a:t>
          </a:r>
          <a:endParaRPr lang="es-ES" sz="1050" dirty="0"/>
        </a:p>
      </dgm:t>
    </dgm:pt>
    <dgm:pt modelId="{724FEB9D-B5BC-4852-90B4-7F523DE63CD9}" type="parTrans" cxnId="{2FF307BB-EDFB-4418-9CB2-13F618270E86}">
      <dgm:prSet custT="1"/>
      <dgm:spPr/>
      <dgm:t>
        <a:bodyPr/>
        <a:lstStyle/>
        <a:p>
          <a:endParaRPr lang="es-ES" sz="900"/>
        </a:p>
      </dgm:t>
    </dgm:pt>
    <dgm:pt modelId="{515BE5D0-7E4A-490A-84A8-27BB29FC05AD}" type="sibTrans" cxnId="{2FF307BB-EDFB-4418-9CB2-13F618270E86}">
      <dgm:prSet/>
      <dgm:spPr/>
      <dgm:t>
        <a:bodyPr/>
        <a:lstStyle/>
        <a:p>
          <a:endParaRPr lang="es-ES" sz="3200"/>
        </a:p>
      </dgm:t>
    </dgm:pt>
    <dgm:pt modelId="{72A5CAA6-D0DB-4DC6-AA0F-4CEC27458253}" type="pres">
      <dgm:prSet presAssocID="{6BAC601D-28A4-4A92-850F-F764B89452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D313B7-9530-4E3F-9AC2-8D2F4D6D45F8}" type="pres">
      <dgm:prSet presAssocID="{6BAC601D-28A4-4A92-850F-F764B8945226}" presName="radial" presStyleCnt="0">
        <dgm:presLayoutVars>
          <dgm:animLvl val="ctr"/>
        </dgm:presLayoutVars>
      </dgm:prSet>
      <dgm:spPr/>
    </dgm:pt>
    <dgm:pt modelId="{269EED31-D345-4E6F-8ED0-A6A810913AC4}" type="pres">
      <dgm:prSet presAssocID="{11DB4CCD-69C3-46F1-A6CC-FE14CC92F934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F3391D95-E204-44E1-BFB8-AEA0EE993C26}" type="pres">
      <dgm:prSet presAssocID="{DC1E6F4C-1AC6-4A58-AF09-EA41AD5C3808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C430E-3B83-4F62-BB9E-4077252F603A}" type="pres">
      <dgm:prSet presAssocID="{7081AE6B-57C8-45DB-99AF-40E511AAAB96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DD46B0-DD8E-468F-976E-385089D45790}" type="pres">
      <dgm:prSet presAssocID="{E8C72A93-4447-4DFC-B73F-3D2BB7F6564A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9834D-CC63-4349-83A3-96ED2FA206B7}" type="pres">
      <dgm:prSet presAssocID="{D2F78570-E1A1-46D5-A7B9-0DC951FECE7A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51A78E-896D-4D7A-A83A-ADB5A87B47F4}" type="pres">
      <dgm:prSet presAssocID="{773F0213-6E3A-4F5D-B33B-865D0736577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A117C-C68A-47EE-AEA9-E21F0EAF849C}" type="pres">
      <dgm:prSet presAssocID="{51CE1DEA-D2F5-4D1E-8FFE-EBC69203DE7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8D95A8-1199-415C-A271-8726550258C4}" srcId="{11DB4CCD-69C3-46F1-A6CC-FE14CC92F934}" destId="{DC1E6F4C-1AC6-4A58-AF09-EA41AD5C3808}" srcOrd="0" destOrd="0" parTransId="{A89539EC-EEC7-48A6-88F2-D956F7AAE240}" sibTransId="{9BF068E1-9B90-4129-B24C-F894E8580B61}"/>
    <dgm:cxn modelId="{96D9E516-AAFF-4915-984D-D546DE88419E}" srcId="{11DB4CCD-69C3-46F1-A6CC-FE14CC92F934}" destId="{D2F78570-E1A1-46D5-A7B9-0DC951FECE7A}" srcOrd="3" destOrd="0" parTransId="{70E3A6FD-7BC4-4EAB-9975-64AC3F095DB1}" sibTransId="{79F52244-5B11-4AE1-879D-5CA0DC9ABDDB}"/>
    <dgm:cxn modelId="{EC718245-3183-444F-8120-87254F625062}" type="presOf" srcId="{11DB4CCD-69C3-46F1-A6CC-FE14CC92F934}" destId="{269EED31-D345-4E6F-8ED0-A6A810913AC4}" srcOrd="0" destOrd="0" presId="urn:microsoft.com/office/officeart/2005/8/layout/radial3"/>
    <dgm:cxn modelId="{42B80647-41BA-453A-BB4C-65B78EFDD087}" srcId="{11DB4CCD-69C3-46F1-A6CC-FE14CC92F934}" destId="{7081AE6B-57C8-45DB-99AF-40E511AAAB96}" srcOrd="1" destOrd="0" parTransId="{DD1E02DA-00AC-494B-8CDE-AE61B6803853}" sibTransId="{DEB4FECE-81AC-40E1-A269-5CA3EBF9FC5E}"/>
    <dgm:cxn modelId="{5BE190A8-B7D7-4D0B-ADDD-2FF3B6F5A821}" srcId="{11DB4CCD-69C3-46F1-A6CC-FE14CC92F934}" destId="{51CE1DEA-D2F5-4D1E-8FFE-EBC69203DE73}" srcOrd="5" destOrd="0" parTransId="{E2200C43-44A1-410A-B2DB-7EB10CE003F4}" sibTransId="{E8EA67D0-5E2E-493D-99D0-6C7CFC381EE5}"/>
    <dgm:cxn modelId="{AA13BC24-F2D4-4748-8F97-C2CEA179F446}" type="presOf" srcId="{51CE1DEA-D2F5-4D1E-8FFE-EBC69203DE73}" destId="{359A117C-C68A-47EE-AEA9-E21F0EAF849C}" srcOrd="0" destOrd="0" presId="urn:microsoft.com/office/officeart/2005/8/layout/radial3"/>
    <dgm:cxn modelId="{933230BB-56CF-491A-B0B0-8EB0C6AF0175}" srcId="{6BAC601D-28A4-4A92-850F-F764B8945226}" destId="{11DB4CCD-69C3-46F1-A6CC-FE14CC92F934}" srcOrd="0" destOrd="0" parTransId="{3F751377-603D-4B48-B637-EEFE63633BBC}" sibTransId="{753C743F-51F0-4831-944E-D25EAE13037C}"/>
    <dgm:cxn modelId="{D2F0D90B-D246-4831-88C5-0F2632C4FC4A}" type="presOf" srcId="{D2F78570-E1A1-46D5-A7B9-0DC951FECE7A}" destId="{D959834D-CC63-4349-83A3-96ED2FA206B7}" srcOrd="0" destOrd="0" presId="urn:microsoft.com/office/officeart/2005/8/layout/radial3"/>
    <dgm:cxn modelId="{CAB5ABBC-3DE5-4A8D-BB10-AC14F5689C4C}" type="presOf" srcId="{E8C72A93-4447-4DFC-B73F-3D2BB7F6564A}" destId="{41DD46B0-DD8E-468F-976E-385089D45790}" srcOrd="0" destOrd="0" presId="urn:microsoft.com/office/officeart/2005/8/layout/radial3"/>
    <dgm:cxn modelId="{65B308E0-CE63-4BD0-B1B7-6EFA5C418772}" type="presOf" srcId="{DC1E6F4C-1AC6-4A58-AF09-EA41AD5C3808}" destId="{F3391D95-E204-44E1-BFB8-AEA0EE993C26}" srcOrd="0" destOrd="0" presId="urn:microsoft.com/office/officeart/2005/8/layout/radial3"/>
    <dgm:cxn modelId="{852B0AFE-620E-48D2-B966-14715AC54A83}" srcId="{11DB4CCD-69C3-46F1-A6CC-FE14CC92F934}" destId="{E8C72A93-4447-4DFC-B73F-3D2BB7F6564A}" srcOrd="2" destOrd="0" parTransId="{E382DF2E-5DCE-4A0F-A362-25EAC0B59669}" sibTransId="{1703717A-18C6-4722-8463-A8F4E8673BCE}"/>
    <dgm:cxn modelId="{1AC2D18B-9DDD-47CF-A0E8-3776326359C9}" type="presOf" srcId="{6BAC601D-28A4-4A92-850F-F764B8945226}" destId="{72A5CAA6-D0DB-4DC6-AA0F-4CEC27458253}" srcOrd="0" destOrd="0" presId="urn:microsoft.com/office/officeart/2005/8/layout/radial3"/>
    <dgm:cxn modelId="{8DCEB389-F204-44AC-BD43-42AB7B1D03F9}" type="presOf" srcId="{7081AE6B-57C8-45DB-99AF-40E511AAAB96}" destId="{223C430E-3B83-4F62-BB9E-4077252F603A}" srcOrd="0" destOrd="0" presId="urn:microsoft.com/office/officeart/2005/8/layout/radial3"/>
    <dgm:cxn modelId="{8B7A9792-D9E9-4972-88F0-98E1D4D7D6C7}" type="presOf" srcId="{773F0213-6E3A-4F5D-B33B-865D07365770}" destId="{9951A78E-896D-4D7A-A83A-ADB5A87B47F4}" srcOrd="0" destOrd="0" presId="urn:microsoft.com/office/officeart/2005/8/layout/radial3"/>
    <dgm:cxn modelId="{2FF307BB-EDFB-4418-9CB2-13F618270E86}" srcId="{11DB4CCD-69C3-46F1-A6CC-FE14CC92F934}" destId="{773F0213-6E3A-4F5D-B33B-865D07365770}" srcOrd="4" destOrd="0" parTransId="{724FEB9D-B5BC-4852-90B4-7F523DE63CD9}" sibTransId="{515BE5D0-7E4A-490A-84A8-27BB29FC05AD}"/>
    <dgm:cxn modelId="{1FA58DB5-EB2E-46A9-85E0-DB58BDAB4CA0}" type="presParOf" srcId="{72A5CAA6-D0DB-4DC6-AA0F-4CEC27458253}" destId="{9AD313B7-9530-4E3F-9AC2-8D2F4D6D45F8}" srcOrd="0" destOrd="0" presId="urn:microsoft.com/office/officeart/2005/8/layout/radial3"/>
    <dgm:cxn modelId="{356F2673-A55B-46C3-9E6B-A96563029220}" type="presParOf" srcId="{9AD313B7-9530-4E3F-9AC2-8D2F4D6D45F8}" destId="{269EED31-D345-4E6F-8ED0-A6A810913AC4}" srcOrd="0" destOrd="0" presId="urn:microsoft.com/office/officeart/2005/8/layout/radial3"/>
    <dgm:cxn modelId="{C2CE0390-5826-4BED-A461-644790390EDF}" type="presParOf" srcId="{9AD313B7-9530-4E3F-9AC2-8D2F4D6D45F8}" destId="{F3391D95-E204-44E1-BFB8-AEA0EE993C26}" srcOrd="1" destOrd="0" presId="urn:microsoft.com/office/officeart/2005/8/layout/radial3"/>
    <dgm:cxn modelId="{9AD54636-51B5-46FB-B4D9-50E9DB17725B}" type="presParOf" srcId="{9AD313B7-9530-4E3F-9AC2-8D2F4D6D45F8}" destId="{223C430E-3B83-4F62-BB9E-4077252F603A}" srcOrd="2" destOrd="0" presId="urn:microsoft.com/office/officeart/2005/8/layout/radial3"/>
    <dgm:cxn modelId="{D0C3BA3B-CD0A-4325-88A6-109B0288C70D}" type="presParOf" srcId="{9AD313B7-9530-4E3F-9AC2-8D2F4D6D45F8}" destId="{41DD46B0-DD8E-468F-976E-385089D45790}" srcOrd="3" destOrd="0" presId="urn:microsoft.com/office/officeart/2005/8/layout/radial3"/>
    <dgm:cxn modelId="{1FFEF865-D99E-49F2-81A1-7FE095154D4F}" type="presParOf" srcId="{9AD313B7-9530-4E3F-9AC2-8D2F4D6D45F8}" destId="{D959834D-CC63-4349-83A3-96ED2FA206B7}" srcOrd="4" destOrd="0" presId="urn:microsoft.com/office/officeart/2005/8/layout/radial3"/>
    <dgm:cxn modelId="{6B82120B-CD35-4A57-937C-26CA717A56C0}" type="presParOf" srcId="{9AD313B7-9530-4E3F-9AC2-8D2F4D6D45F8}" destId="{9951A78E-896D-4D7A-A83A-ADB5A87B47F4}" srcOrd="5" destOrd="0" presId="urn:microsoft.com/office/officeart/2005/8/layout/radial3"/>
    <dgm:cxn modelId="{360A3D70-5D93-40F6-97C9-0C45A44B35FF}" type="presParOf" srcId="{9AD313B7-9530-4E3F-9AC2-8D2F4D6D45F8}" destId="{359A117C-C68A-47EE-AEA9-E21F0EAF84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C601D-28A4-4A92-850F-F764B8945226}" type="doc">
      <dgm:prSet loTypeId="urn:microsoft.com/office/officeart/2005/8/layout/radial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1DB4CCD-69C3-46F1-A6CC-FE14CC92F93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400" b="1" dirty="0" smtClean="0"/>
            <a:t>Comercio inclusivo y responsable</a:t>
          </a:r>
          <a:endParaRPr lang="es-ES" sz="1400" b="1" dirty="0"/>
        </a:p>
      </dgm:t>
    </dgm:pt>
    <dgm:pt modelId="{3F751377-603D-4B48-B637-EEFE63633BBC}" type="parTrans" cxnId="{933230BB-56CF-491A-B0B0-8EB0C6AF0175}">
      <dgm:prSet/>
      <dgm:spPr/>
      <dgm:t>
        <a:bodyPr/>
        <a:lstStyle/>
        <a:p>
          <a:endParaRPr lang="es-ES" sz="2000"/>
        </a:p>
      </dgm:t>
    </dgm:pt>
    <dgm:pt modelId="{753C743F-51F0-4831-944E-D25EAE13037C}" type="sibTrans" cxnId="{933230BB-56CF-491A-B0B0-8EB0C6AF0175}">
      <dgm:prSet/>
      <dgm:spPr/>
      <dgm:t>
        <a:bodyPr/>
        <a:lstStyle/>
        <a:p>
          <a:endParaRPr lang="es-ES" sz="2000"/>
        </a:p>
      </dgm:t>
    </dgm:pt>
    <dgm:pt modelId="{DC1E6F4C-1AC6-4A58-AF09-EA41AD5C3808}">
      <dgm:prSet phldrT="[Texto]" custT="1"/>
      <dgm:spPr/>
      <dgm:t>
        <a:bodyPr/>
        <a:lstStyle/>
        <a:p>
          <a:r>
            <a:rPr lang="es-ES" sz="1400" dirty="0" err="1" smtClean="0"/>
            <a:t>PyMES</a:t>
          </a:r>
          <a:endParaRPr lang="es-ES" sz="1400" dirty="0"/>
        </a:p>
      </dgm:t>
    </dgm:pt>
    <dgm:pt modelId="{A89539EC-EEC7-48A6-88F2-D956F7AAE240}" type="parTrans" cxnId="{3B8D95A8-1199-415C-A271-8726550258C4}">
      <dgm:prSet custT="1"/>
      <dgm:spPr/>
      <dgm:t>
        <a:bodyPr/>
        <a:lstStyle/>
        <a:p>
          <a:endParaRPr lang="es-ES" sz="600"/>
        </a:p>
      </dgm:t>
    </dgm:pt>
    <dgm:pt modelId="{9BF068E1-9B90-4129-B24C-F894E8580B61}" type="sibTrans" cxnId="{3B8D95A8-1199-415C-A271-8726550258C4}">
      <dgm:prSet/>
      <dgm:spPr/>
      <dgm:t>
        <a:bodyPr/>
        <a:lstStyle/>
        <a:p>
          <a:endParaRPr lang="es-ES" sz="2000"/>
        </a:p>
      </dgm:t>
    </dgm:pt>
    <dgm:pt modelId="{7081AE6B-57C8-45DB-99AF-40E511AAAB96}">
      <dgm:prSet phldrT="[Texto]" custT="1"/>
      <dgm:spPr/>
      <dgm:t>
        <a:bodyPr/>
        <a:lstStyle/>
        <a:p>
          <a:r>
            <a:rPr lang="es-ES" sz="1400" dirty="0" smtClean="0"/>
            <a:t>Género</a:t>
          </a:r>
          <a:endParaRPr lang="es-ES" sz="1400" dirty="0"/>
        </a:p>
      </dgm:t>
    </dgm:pt>
    <dgm:pt modelId="{DD1E02DA-00AC-494B-8CDE-AE61B6803853}" type="parTrans" cxnId="{42B80647-41BA-453A-BB4C-65B78EFDD087}">
      <dgm:prSet custT="1"/>
      <dgm:spPr/>
      <dgm:t>
        <a:bodyPr/>
        <a:lstStyle/>
        <a:p>
          <a:endParaRPr lang="es-ES" sz="600"/>
        </a:p>
      </dgm:t>
    </dgm:pt>
    <dgm:pt modelId="{DEB4FECE-81AC-40E1-A269-5CA3EBF9FC5E}" type="sibTrans" cxnId="{42B80647-41BA-453A-BB4C-65B78EFDD087}">
      <dgm:prSet/>
      <dgm:spPr/>
      <dgm:t>
        <a:bodyPr/>
        <a:lstStyle/>
        <a:p>
          <a:endParaRPr lang="es-ES" sz="2000"/>
        </a:p>
      </dgm:t>
    </dgm:pt>
    <dgm:pt modelId="{E8C72A93-4447-4DFC-B73F-3D2BB7F6564A}">
      <dgm:prSet phldrT="[Texto]" custT="1"/>
      <dgm:spPr/>
      <dgm:t>
        <a:bodyPr/>
        <a:lstStyle/>
        <a:p>
          <a:r>
            <a:rPr lang="es-ES" sz="1200" dirty="0" smtClean="0"/>
            <a:t>Anti- corrupción</a:t>
          </a:r>
          <a:endParaRPr lang="es-ES" sz="1200" dirty="0"/>
        </a:p>
      </dgm:t>
    </dgm:pt>
    <dgm:pt modelId="{E382DF2E-5DCE-4A0F-A362-25EAC0B59669}" type="parTrans" cxnId="{852B0AFE-620E-48D2-B966-14715AC54A83}">
      <dgm:prSet custT="1"/>
      <dgm:spPr/>
      <dgm:t>
        <a:bodyPr/>
        <a:lstStyle/>
        <a:p>
          <a:endParaRPr lang="es-ES" sz="600"/>
        </a:p>
      </dgm:t>
    </dgm:pt>
    <dgm:pt modelId="{1703717A-18C6-4722-8463-A8F4E8673BCE}" type="sibTrans" cxnId="{852B0AFE-620E-48D2-B966-14715AC54A83}">
      <dgm:prSet/>
      <dgm:spPr/>
      <dgm:t>
        <a:bodyPr/>
        <a:lstStyle/>
        <a:p>
          <a:endParaRPr lang="es-ES" sz="2000"/>
        </a:p>
      </dgm:t>
    </dgm:pt>
    <dgm:pt modelId="{51CE1DEA-D2F5-4D1E-8FFE-EBC69203DE73}">
      <dgm:prSet phldrT="[Texto]" custT="1"/>
      <dgm:spPr/>
      <dgm:t>
        <a:bodyPr/>
        <a:lstStyle/>
        <a:p>
          <a:r>
            <a:rPr lang="es-ES" sz="1200" dirty="0" smtClean="0"/>
            <a:t>Medio Ambiente</a:t>
          </a:r>
          <a:endParaRPr lang="es-ES" sz="1200" dirty="0"/>
        </a:p>
      </dgm:t>
    </dgm:pt>
    <dgm:pt modelId="{E2200C43-44A1-410A-B2DB-7EB10CE003F4}" type="parTrans" cxnId="{5BE190A8-B7D7-4D0B-ADDD-2FF3B6F5A821}">
      <dgm:prSet custT="1"/>
      <dgm:spPr/>
      <dgm:t>
        <a:bodyPr/>
        <a:lstStyle/>
        <a:p>
          <a:endParaRPr lang="es-ES" sz="600"/>
        </a:p>
      </dgm:t>
    </dgm:pt>
    <dgm:pt modelId="{E8EA67D0-5E2E-493D-99D0-6C7CFC381EE5}" type="sibTrans" cxnId="{5BE190A8-B7D7-4D0B-ADDD-2FF3B6F5A821}">
      <dgm:prSet/>
      <dgm:spPr/>
      <dgm:t>
        <a:bodyPr/>
        <a:lstStyle/>
        <a:p>
          <a:endParaRPr lang="es-ES" sz="2000"/>
        </a:p>
      </dgm:t>
    </dgm:pt>
    <dgm:pt modelId="{9B6C0585-99E2-461A-9F86-642A4BEFB56E}" type="pres">
      <dgm:prSet presAssocID="{6BAC601D-28A4-4A92-850F-F764B89452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5524E1-153E-4B76-A27A-364DBD0C61FA}" type="pres">
      <dgm:prSet presAssocID="{6BAC601D-28A4-4A92-850F-F764B8945226}" presName="radial" presStyleCnt="0">
        <dgm:presLayoutVars>
          <dgm:animLvl val="ctr"/>
        </dgm:presLayoutVars>
      </dgm:prSet>
      <dgm:spPr/>
    </dgm:pt>
    <dgm:pt modelId="{23242C98-1DF0-4656-9CF2-228E369D4D5A}" type="pres">
      <dgm:prSet presAssocID="{11DB4CCD-69C3-46F1-A6CC-FE14CC92F934}" presName="centerShape" presStyleLbl="vennNode1" presStyleIdx="0" presStyleCnt="5" custScaleX="67920" custScaleY="68835"/>
      <dgm:spPr/>
      <dgm:t>
        <a:bodyPr/>
        <a:lstStyle/>
        <a:p>
          <a:endParaRPr lang="es-ES"/>
        </a:p>
      </dgm:t>
    </dgm:pt>
    <dgm:pt modelId="{6D93A522-964D-48E9-87E5-A48A369C02D7}" type="pres">
      <dgm:prSet presAssocID="{DC1E6F4C-1AC6-4A58-AF09-EA41AD5C3808}" presName="node" presStyleLbl="vennNode1" presStyleIdx="1" presStyleCnt="5" custRadScaleRad="79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DA38B-5251-4C12-8B4A-C3476B5B1732}" type="pres">
      <dgm:prSet presAssocID="{7081AE6B-57C8-45DB-99AF-40E511AAAB96}" presName="node" presStyleLbl="vennNode1" presStyleIdx="2" presStyleCnt="5" custRadScaleRad="78248" custRadScaleInc="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83331-7086-4A79-89F5-88D4F4C9B979}" type="pres">
      <dgm:prSet presAssocID="{E8C72A93-4447-4DFC-B73F-3D2BB7F6564A}" presName="node" presStyleLbl="vennNode1" presStyleIdx="3" presStyleCnt="5" custRadScaleRad="76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A0CBA-FEBB-4C6B-8374-2C462DA86A22}" type="pres">
      <dgm:prSet presAssocID="{51CE1DEA-D2F5-4D1E-8FFE-EBC69203DE73}" presName="node" presStyleLbl="vennNode1" presStyleIdx="4" presStyleCnt="5" custRadScaleRad="75566" custRadScaleInc="-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8D95A8-1199-415C-A271-8726550258C4}" srcId="{11DB4CCD-69C3-46F1-A6CC-FE14CC92F934}" destId="{DC1E6F4C-1AC6-4A58-AF09-EA41AD5C3808}" srcOrd="0" destOrd="0" parTransId="{A89539EC-EEC7-48A6-88F2-D956F7AAE240}" sibTransId="{9BF068E1-9B90-4129-B24C-F894E8580B61}"/>
    <dgm:cxn modelId="{30AA2CE3-DE77-40D2-9E46-D7A8EDFA56B0}" type="presOf" srcId="{11DB4CCD-69C3-46F1-A6CC-FE14CC92F934}" destId="{23242C98-1DF0-4656-9CF2-228E369D4D5A}" srcOrd="0" destOrd="0" presId="urn:microsoft.com/office/officeart/2005/8/layout/radial3"/>
    <dgm:cxn modelId="{42B80647-41BA-453A-BB4C-65B78EFDD087}" srcId="{11DB4CCD-69C3-46F1-A6CC-FE14CC92F934}" destId="{7081AE6B-57C8-45DB-99AF-40E511AAAB96}" srcOrd="1" destOrd="0" parTransId="{DD1E02DA-00AC-494B-8CDE-AE61B6803853}" sibTransId="{DEB4FECE-81AC-40E1-A269-5CA3EBF9FC5E}"/>
    <dgm:cxn modelId="{5BE190A8-B7D7-4D0B-ADDD-2FF3B6F5A821}" srcId="{11DB4CCD-69C3-46F1-A6CC-FE14CC92F934}" destId="{51CE1DEA-D2F5-4D1E-8FFE-EBC69203DE73}" srcOrd="3" destOrd="0" parTransId="{E2200C43-44A1-410A-B2DB-7EB10CE003F4}" sibTransId="{E8EA67D0-5E2E-493D-99D0-6C7CFC381EE5}"/>
    <dgm:cxn modelId="{4ABEB828-51DA-4128-8935-2A7BAD76AA46}" type="presOf" srcId="{51CE1DEA-D2F5-4D1E-8FFE-EBC69203DE73}" destId="{E8EA0CBA-FEBB-4C6B-8374-2C462DA86A22}" srcOrd="0" destOrd="0" presId="urn:microsoft.com/office/officeart/2005/8/layout/radial3"/>
    <dgm:cxn modelId="{663575D1-8FD0-4E4E-B018-B655CD373456}" type="presOf" srcId="{DC1E6F4C-1AC6-4A58-AF09-EA41AD5C3808}" destId="{6D93A522-964D-48E9-87E5-A48A369C02D7}" srcOrd="0" destOrd="0" presId="urn:microsoft.com/office/officeart/2005/8/layout/radial3"/>
    <dgm:cxn modelId="{933230BB-56CF-491A-B0B0-8EB0C6AF0175}" srcId="{6BAC601D-28A4-4A92-850F-F764B8945226}" destId="{11DB4CCD-69C3-46F1-A6CC-FE14CC92F934}" srcOrd="0" destOrd="0" parTransId="{3F751377-603D-4B48-B637-EEFE63633BBC}" sibTransId="{753C743F-51F0-4831-944E-D25EAE13037C}"/>
    <dgm:cxn modelId="{695E280A-DE1B-4380-AACE-DE783E76221F}" type="presOf" srcId="{E8C72A93-4447-4DFC-B73F-3D2BB7F6564A}" destId="{EB983331-7086-4A79-89F5-88D4F4C9B979}" srcOrd="0" destOrd="0" presId="urn:microsoft.com/office/officeart/2005/8/layout/radial3"/>
    <dgm:cxn modelId="{852B0AFE-620E-48D2-B966-14715AC54A83}" srcId="{11DB4CCD-69C3-46F1-A6CC-FE14CC92F934}" destId="{E8C72A93-4447-4DFC-B73F-3D2BB7F6564A}" srcOrd="2" destOrd="0" parTransId="{E382DF2E-5DCE-4A0F-A362-25EAC0B59669}" sibTransId="{1703717A-18C6-4722-8463-A8F4E8673BCE}"/>
    <dgm:cxn modelId="{A16DBDBE-F2B6-4F78-9C02-EA1B3FB4FB16}" type="presOf" srcId="{7081AE6B-57C8-45DB-99AF-40E511AAAB96}" destId="{D0BDA38B-5251-4C12-8B4A-C3476B5B1732}" srcOrd="0" destOrd="0" presId="urn:microsoft.com/office/officeart/2005/8/layout/radial3"/>
    <dgm:cxn modelId="{73B480EA-A6B2-47BA-89A1-3017C9F91806}" type="presOf" srcId="{6BAC601D-28A4-4A92-850F-F764B8945226}" destId="{9B6C0585-99E2-461A-9F86-642A4BEFB56E}" srcOrd="0" destOrd="0" presId="urn:microsoft.com/office/officeart/2005/8/layout/radial3"/>
    <dgm:cxn modelId="{F1E84FFA-2185-4417-9E3F-A0E1FDF3F94A}" type="presParOf" srcId="{9B6C0585-99E2-461A-9F86-642A4BEFB56E}" destId="{CF5524E1-153E-4B76-A27A-364DBD0C61FA}" srcOrd="0" destOrd="0" presId="urn:microsoft.com/office/officeart/2005/8/layout/radial3"/>
    <dgm:cxn modelId="{C4E9A362-1E3C-47D7-89E5-BEBB91BB60E5}" type="presParOf" srcId="{CF5524E1-153E-4B76-A27A-364DBD0C61FA}" destId="{23242C98-1DF0-4656-9CF2-228E369D4D5A}" srcOrd="0" destOrd="0" presId="urn:microsoft.com/office/officeart/2005/8/layout/radial3"/>
    <dgm:cxn modelId="{92686B37-6DF6-4874-B67B-265F5AF68C9E}" type="presParOf" srcId="{CF5524E1-153E-4B76-A27A-364DBD0C61FA}" destId="{6D93A522-964D-48E9-87E5-A48A369C02D7}" srcOrd="1" destOrd="0" presId="urn:microsoft.com/office/officeart/2005/8/layout/radial3"/>
    <dgm:cxn modelId="{2A6326DB-1E16-4998-8AC5-C73C8F85974C}" type="presParOf" srcId="{CF5524E1-153E-4B76-A27A-364DBD0C61FA}" destId="{D0BDA38B-5251-4C12-8B4A-C3476B5B1732}" srcOrd="2" destOrd="0" presId="urn:microsoft.com/office/officeart/2005/8/layout/radial3"/>
    <dgm:cxn modelId="{7F668934-308A-49DD-9FDE-D04E5DFD5606}" type="presParOf" srcId="{CF5524E1-153E-4B76-A27A-364DBD0C61FA}" destId="{EB983331-7086-4A79-89F5-88D4F4C9B979}" srcOrd="3" destOrd="0" presId="urn:microsoft.com/office/officeart/2005/8/layout/radial3"/>
    <dgm:cxn modelId="{99091638-5E89-4A45-9370-471175851AA7}" type="presParOf" srcId="{CF5524E1-153E-4B76-A27A-364DBD0C61FA}" destId="{E8EA0CBA-FEBB-4C6B-8374-2C462DA86A2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C601D-28A4-4A92-850F-F764B8945226}" type="doc">
      <dgm:prSet loTypeId="urn:microsoft.com/office/officeart/2005/8/layout/radial3" loCatId="relationship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11DB4CCD-69C3-46F1-A6CC-FE14CC92F93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200" b="1" dirty="0" smtClean="0"/>
            <a:t>Oportunidades de la economía actual</a:t>
          </a:r>
          <a:endParaRPr lang="es-ES" sz="1200" b="1" dirty="0"/>
        </a:p>
      </dgm:t>
    </dgm:pt>
    <dgm:pt modelId="{3F751377-603D-4B48-B637-EEFE63633BBC}" type="parTrans" cxnId="{933230BB-56CF-491A-B0B0-8EB0C6AF0175}">
      <dgm:prSet/>
      <dgm:spPr/>
      <dgm:t>
        <a:bodyPr/>
        <a:lstStyle/>
        <a:p>
          <a:endParaRPr lang="es-ES" sz="2000"/>
        </a:p>
      </dgm:t>
    </dgm:pt>
    <dgm:pt modelId="{753C743F-51F0-4831-944E-D25EAE13037C}" type="sibTrans" cxnId="{933230BB-56CF-491A-B0B0-8EB0C6AF0175}">
      <dgm:prSet/>
      <dgm:spPr/>
      <dgm:t>
        <a:bodyPr/>
        <a:lstStyle/>
        <a:p>
          <a:endParaRPr lang="es-ES" sz="2000"/>
        </a:p>
      </dgm:t>
    </dgm:pt>
    <dgm:pt modelId="{DC1E6F4C-1AC6-4A58-AF09-EA41AD5C3808}">
      <dgm:prSet phldrT="[Texto]" custT="1"/>
      <dgm:spPr/>
      <dgm:t>
        <a:bodyPr/>
        <a:lstStyle/>
        <a:p>
          <a:r>
            <a:rPr lang="es-ES" sz="1050" dirty="0" smtClean="0"/>
            <a:t>Integración energética</a:t>
          </a:r>
          <a:endParaRPr lang="es-ES" sz="1050" dirty="0"/>
        </a:p>
      </dgm:t>
    </dgm:pt>
    <dgm:pt modelId="{A89539EC-EEC7-48A6-88F2-D956F7AAE240}" type="parTrans" cxnId="{3B8D95A8-1199-415C-A271-8726550258C4}">
      <dgm:prSet custT="1"/>
      <dgm:spPr/>
      <dgm:t>
        <a:bodyPr/>
        <a:lstStyle/>
        <a:p>
          <a:endParaRPr lang="es-ES" sz="600"/>
        </a:p>
      </dgm:t>
    </dgm:pt>
    <dgm:pt modelId="{9BF068E1-9B90-4129-B24C-F894E8580B61}" type="sibTrans" cxnId="{3B8D95A8-1199-415C-A271-8726550258C4}">
      <dgm:prSet/>
      <dgm:spPr/>
      <dgm:t>
        <a:bodyPr/>
        <a:lstStyle/>
        <a:p>
          <a:endParaRPr lang="es-ES" sz="2000"/>
        </a:p>
      </dgm:t>
    </dgm:pt>
    <dgm:pt modelId="{7081AE6B-57C8-45DB-99AF-40E511AAAB96}">
      <dgm:prSet phldrT="[Texto]" custT="1"/>
      <dgm:spPr/>
      <dgm:t>
        <a:bodyPr/>
        <a:lstStyle/>
        <a:p>
          <a:r>
            <a:rPr lang="es-ES" sz="1100" dirty="0" smtClean="0"/>
            <a:t>Propiedad intelectual</a:t>
          </a:r>
          <a:endParaRPr lang="es-ES" sz="1100" dirty="0"/>
        </a:p>
      </dgm:t>
    </dgm:pt>
    <dgm:pt modelId="{DD1E02DA-00AC-494B-8CDE-AE61B6803853}" type="parTrans" cxnId="{42B80647-41BA-453A-BB4C-65B78EFDD087}">
      <dgm:prSet custT="1"/>
      <dgm:spPr/>
      <dgm:t>
        <a:bodyPr/>
        <a:lstStyle/>
        <a:p>
          <a:endParaRPr lang="es-ES" sz="600"/>
        </a:p>
      </dgm:t>
    </dgm:pt>
    <dgm:pt modelId="{DEB4FECE-81AC-40E1-A269-5CA3EBF9FC5E}" type="sibTrans" cxnId="{42B80647-41BA-453A-BB4C-65B78EFDD087}">
      <dgm:prSet/>
      <dgm:spPr/>
      <dgm:t>
        <a:bodyPr/>
        <a:lstStyle/>
        <a:p>
          <a:endParaRPr lang="es-ES" sz="2000"/>
        </a:p>
      </dgm:t>
    </dgm:pt>
    <dgm:pt modelId="{51CE1DEA-D2F5-4D1E-8FFE-EBC69203DE73}">
      <dgm:prSet phldrT="[Texto]" custT="1"/>
      <dgm:spPr/>
      <dgm:t>
        <a:bodyPr/>
        <a:lstStyle/>
        <a:p>
          <a:r>
            <a:rPr lang="es-ES" sz="1200" dirty="0" smtClean="0"/>
            <a:t>Comercio electrónico</a:t>
          </a:r>
          <a:endParaRPr lang="es-ES" sz="1200" dirty="0"/>
        </a:p>
      </dgm:t>
    </dgm:pt>
    <dgm:pt modelId="{E2200C43-44A1-410A-B2DB-7EB10CE003F4}" type="parTrans" cxnId="{5BE190A8-B7D7-4D0B-ADDD-2FF3B6F5A821}">
      <dgm:prSet custT="1"/>
      <dgm:spPr/>
      <dgm:t>
        <a:bodyPr/>
        <a:lstStyle/>
        <a:p>
          <a:endParaRPr lang="es-ES" sz="600"/>
        </a:p>
      </dgm:t>
    </dgm:pt>
    <dgm:pt modelId="{E8EA67D0-5E2E-493D-99D0-6C7CFC381EE5}" type="sibTrans" cxnId="{5BE190A8-B7D7-4D0B-ADDD-2FF3B6F5A821}">
      <dgm:prSet/>
      <dgm:spPr/>
      <dgm:t>
        <a:bodyPr/>
        <a:lstStyle/>
        <a:p>
          <a:endParaRPr lang="es-ES" sz="2000"/>
        </a:p>
      </dgm:t>
    </dgm:pt>
    <dgm:pt modelId="{9B6C0585-99E2-461A-9F86-642A4BEFB56E}" type="pres">
      <dgm:prSet presAssocID="{6BAC601D-28A4-4A92-850F-F764B89452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5524E1-153E-4B76-A27A-364DBD0C61FA}" type="pres">
      <dgm:prSet presAssocID="{6BAC601D-28A4-4A92-850F-F764B8945226}" presName="radial" presStyleCnt="0">
        <dgm:presLayoutVars>
          <dgm:animLvl val="ctr"/>
        </dgm:presLayoutVars>
      </dgm:prSet>
      <dgm:spPr/>
    </dgm:pt>
    <dgm:pt modelId="{23242C98-1DF0-4656-9CF2-228E369D4D5A}" type="pres">
      <dgm:prSet presAssocID="{11DB4CCD-69C3-46F1-A6CC-FE14CC92F934}" presName="centerShape" presStyleLbl="vennNode1" presStyleIdx="0" presStyleCnt="4" custScaleX="67920" custScaleY="68835"/>
      <dgm:spPr/>
      <dgm:t>
        <a:bodyPr/>
        <a:lstStyle/>
        <a:p>
          <a:endParaRPr lang="es-ES"/>
        </a:p>
      </dgm:t>
    </dgm:pt>
    <dgm:pt modelId="{6D93A522-964D-48E9-87E5-A48A369C02D7}" type="pres">
      <dgm:prSet presAssocID="{DC1E6F4C-1AC6-4A58-AF09-EA41AD5C3808}" presName="node" presStyleLbl="vennNode1" presStyleIdx="1" presStyleCnt="4" custRadScaleRad="79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DA38B-5251-4C12-8B4A-C3476B5B1732}" type="pres">
      <dgm:prSet presAssocID="{7081AE6B-57C8-45DB-99AF-40E511AAAB96}" presName="node" presStyleLbl="vennNode1" presStyleIdx="2" presStyleCnt="4" custRadScaleRad="78248" custRadScaleInc="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A0CBA-FEBB-4C6B-8374-2C462DA86A22}" type="pres">
      <dgm:prSet presAssocID="{51CE1DEA-D2F5-4D1E-8FFE-EBC69203DE73}" presName="node" presStyleLbl="vennNode1" presStyleIdx="3" presStyleCnt="4" custRadScaleRad="75566" custRadScaleInc="-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3575D1-8FD0-4E4E-B018-B655CD373456}" type="presOf" srcId="{DC1E6F4C-1AC6-4A58-AF09-EA41AD5C3808}" destId="{6D93A522-964D-48E9-87E5-A48A369C02D7}" srcOrd="0" destOrd="0" presId="urn:microsoft.com/office/officeart/2005/8/layout/radial3"/>
    <dgm:cxn modelId="{3B8D95A8-1199-415C-A271-8726550258C4}" srcId="{11DB4CCD-69C3-46F1-A6CC-FE14CC92F934}" destId="{DC1E6F4C-1AC6-4A58-AF09-EA41AD5C3808}" srcOrd="0" destOrd="0" parTransId="{A89539EC-EEC7-48A6-88F2-D956F7AAE240}" sibTransId="{9BF068E1-9B90-4129-B24C-F894E8580B61}"/>
    <dgm:cxn modelId="{73B480EA-A6B2-47BA-89A1-3017C9F91806}" type="presOf" srcId="{6BAC601D-28A4-4A92-850F-F764B8945226}" destId="{9B6C0585-99E2-461A-9F86-642A4BEFB56E}" srcOrd="0" destOrd="0" presId="urn:microsoft.com/office/officeart/2005/8/layout/radial3"/>
    <dgm:cxn modelId="{4ABEB828-51DA-4128-8935-2A7BAD76AA46}" type="presOf" srcId="{51CE1DEA-D2F5-4D1E-8FFE-EBC69203DE73}" destId="{E8EA0CBA-FEBB-4C6B-8374-2C462DA86A22}" srcOrd="0" destOrd="0" presId="urn:microsoft.com/office/officeart/2005/8/layout/radial3"/>
    <dgm:cxn modelId="{42B80647-41BA-453A-BB4C-65B78EFDD087}" srcId="{11DB4CCD-69C3-46F1-A6CC-FE14CC92F934}" destId="{7081AE6B-57C8-45DB-99AF-40E511AAAB96}" srcOrd="1" destOrd="0" parTransId="{DD1E02DA-00AC-494B-8CDE-AE61B6803853}" sibTransId="{DEB4FECE-81AC-40E1-A269-5CA3EBF9FC5E}"/>
    <dgm:cxn modelId="{933230BB-56CF-491A-B0B0-8EB0C6AF0175}" srcId="{6BAC601D-28A4-4A92-850F-F764B8945226}" destId="{11DB4CCD-69C3-46F1-A6CC-FE14CC92F934}" srcOrd="0" destOrd="0" parTransId="{3F751377-603D-4B48-B637-EEFE63633BBC}" sibTransId="{753C743F-51F0-4831-944E-D25EAE13037C}"/>
    <dgm:cxn modelId="{5BE190A8-B7D7-4D0B-ADDD-2FF3B6F5A821}" srcId="{11DB4CCD-69C3-46F1-A6CC-FE14CC92F934}" destId="{51CE1DEA-D2F5-4D1E-8FFE-EBC69203DE73}" srcOrd="2" destOrd="0" parTransId="{E2200C43-44A1-410A-B2DB-7EB10CE003F4}" sibTransId="{E8EA67D0-5E2E-493D-99D0-6C7CFC381EE5}"/>
    <dgm:cxn modelId="{30AA2CE3-DE77-40D2-9E46-D7A8EDFA56B0}" type="presOf" srcId="{11DB4CCD-69C3-46F1-A6CC-FE14CC92F934}" destId="{23242C98-1DF0-4656-9CF2-228E369D4D5A}" srcOrd="0" destOrd="0" presId="urn:microsoft.com/office/officeart/2005/8/layout/radial3"/>
    <dgm:cxn modelId="{A16DBDBE-F2B6-4F78-9C02-EA1B3FB4FB16}" type="presOf" srcId="{7081AE6B-57C8-45DB-99AF-40E511AAAB96}" destId="{D0BDA38B-5251-4C12-8B4A-C3476B5B1732}" srcOrd="0" destOrd="0" presId="urn:microsoft.com/office/officeart/2005/8/layout/radial3"/>
    <dgm:cxn modelId="{F1E84FFA-2185-4417-9E3F-A0E1FDF3F94A}" type="presParOf" srcId="{9B6C0585-99E2-461A-9F86-642A4BEFB56E}" destId="{CF5524E1-153E-4B76-A27A-364DBD0C61FA}" srcOrd="0" destOrd="0" presId="urn:microsoft.com/office/officeart/2005/8/layout/radial3"/>
    <dgm:cxn modelId="{C4E9A362-1E3C-47D7-89E5-BEBB91BB60E5}" type="presParOf" srcId="{CF5524E1-153E-4B76-A27A-364DBD0C61FA}" destId="{23242C98-1DF0-4656-9CF2-228E369D4D5A}" srcOrd="0" destOrd="0" presId="urn:microsoft.com/office/officeart/2005/8/layout/radial3"/>
    <dgm:cxn modelId="{92686B37-6DF6-4874-B67B-265F5AF68C9E}" type="presParOf" srcId="{CF5524E1-153E-4B76-A27A-364DBD0C61FA}" destId="{6D93A522-964D-48E9-87E5-A48A369C02D7}" srcOrd="1" destOrd="0" presId="urn:microsoft.com/office/officeart/2005/8/layout/radial3"/>
    <dgm:cxn modelId="{2A6326DB-1E16-4998-8AC5-C73C8F85974C}" type="presParOf" srcId="{CF5524E1-153E-4B76-A27A-364DBD0C61FA}" destId="{D0BDA38B-5251-4C12-8B4A-C3476B5B1732}" srcOrd="2" destOrd="0" presId="urn:microsoft.com/office/officeart/2005/8/layout/radial3"/>
    <dgm:cxn modelId="{99091638-5E89-4A45-9370-471175851AA7}" type="presParOf" srcId="{CF5524E1-153E-4B76-A27A-364DBD0C61FA}" destId="{E8EA0CBA-FEBB-4C6B-8374-2C462DA86A2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C601D-28A4-4A92-850F-F764B8945226}" type="doc">
      <dgm:prSet loTypeId="urn:microsoft.com/office/officeart/2005/8/layout/radial3" loCatId="relationship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1DB4CCD-69C3-46F1-A6CC-FE14CC92F93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200" b="1" dirty="0" smtClean="0"/>
            <a:t>Certidumbre para el comercio e inversiones</a:t>
          </a:r>
          <a:endParaRPr lang="es-ES" sz="1200" b="1" dirty="0"/>
        </a:p>
      </dgm:t>
    </dgm:pt>
    <dgm:pt modelId="{3F751377-603D-4B48-B637-EEFE63633BBC}" type="parTrans" cxnId="{933230BB-56CF-491A-B0B0-8EB0C6AF0175}">
      <dgm:prSet/>
      <dgm:spPr/>
      <dgm:t>
        <a:bodyPr/>
        <a:lstStyle/>
        <a:p>
          <a:endParaRPr lang="es-ES" sz="2000"/>
        </a:p>
      </dgm:t>
    </dgm:pt>
    <dgm:pt modelId="{753C743F-51F0-4831-944E-D25EAE13037C}" type="sibTrans" cxnId="{933230BB-56CF-491A-B0B0-8EB0C6AF0175}">
      <dgm:prSet/>
      <dgm:spPr/>
      <dgm:t>
        <a:bodyPr/>
        <a:lstStyle/>
        <a:p>
          <a:endParaRPr lang="es-ES" sz="2000"/>
        </a:p>
      </dgm:t>
    </dgm:pt>
    <dgm:pt modelId="{DC1E6F4C-1AC6-4A58-AF09-EA41AD5C3808}">
      <dgm:prSet phldrT="[Texto]" custT="1"/>
      <dgm:spPr/>
      <dgm:t>
        <a:bodyPr/>
        <a:lstStyle/>
        <a:p>
          <a:r>
            <a:rPr lang="es-MX" sz="1050" dirty="0" smtClean="0">
              <a:cs typeface="Arial" panose="020B0604020202020204" pitchFamily="34" charset="0"/>
            </a:rPr>
            <a:t>Empresas productivas del Estado</a:t>
          </a:r>
          <a:endParaRPr lang="es-ES" sz="1050" dirty="0"/>
        </a:p>
      </dgm:t>
    </dgm:pt>
    <dgm:pt modelId="{A89539EC-EEC7-48A6-88F2-D956F7AAE240}" type="parTrans" cxnId="{3B8D95A8-1199-415C-A271-8726550258C4}">
      <dgm:prSet custT="1"/>
      <dgm:spPr/>
      <dgm:t>
        <a:bodyPr/>
        <a:lstStyle/>
        <a:p>
          <a:endParaRPr lang="es-ES" sz="600"/>
        </a:p>
      </dgm:t>
    </dgm:pt>
    <dgm:pt modelId="{9BF068E1-9B90-4129-B24C-F894E8580B61}" type="sibTrans" cxnId="{3B8D95A8-1199-415C-A271-8726550258C4}">
      <dgm:prSet/>
      <dgm:spPr/>
      <dgm:t>
        <a:bodyPr/>
        <a:lstStyle/>
        <a:p>
          <a:endParaRPr lang="es-ES" sz="2000"/>
        </a:p>
      </dgm:t>
    </dgm:pt>
    <dgm:pt modelId="{7081AE6B-57C8-45DB-99AF-40E511AAAB96}">
      <dgm:prSet phldrT="[Texto]" custT="1"/>
      <dgm:spPr/>
      <dgm:t>
        <a:bodyPr/>
        <a:lstStyle/>
        <a:p>
          <a:r>
            <a:rPr lang="es-MX" sz="900" dirty="0" smtClean="0">
              <a:cs typeface="Arial" panose="020B0604020202020204" pitchFamily="34" charset="0"/>
            </a:rPr>
            <a:t>Solución de controversias</a:t>
          </a:r>
        </a:p>
      </dgm:t>
    </dgm:pt>
    <dgm:pt modelId="{DD1E02DA-00AC-494B-8CDE-AE61B6803853}" type="parTrans" cxnId="{42B80647-41BA-453A-BB4C-65B78EFDD087}">
      <dgm:prSet custT="1"/>
      <dgm:spPr/>
      <dgm:t>
        <a:bodyPr/>
        <a:lstStyle/>
        <a:p>
          <a:endParaRPr lang="es-ES" sz="600"/>
        </a:p>
      </dgm:t>
    </dgm:pt>
    <dgm:pt modelId="{DEB4FECE-81AC-40E1-A269-5CA3EBF9FC5E}" type="sibTrans" cxnId="{42B80647-41BA-453A-BB4C-65B78EFDD087}">
      <dgm:prSet/>
      <dgm:spPr/>
      <dgm:t>
        <a:bodyPr/>
        <a:lstStyle/>
        <a:p>
          <a:endParaRPr lang="es-ES" sz="2000"/>
        </a:p>
      </dgm:t>
    </dgm:pt>
    <dgm:pt modelId="{E8C72A93-4447-4DFC-B73F-3D2BB7F6564A}">
      <dgm:prSet phldrT="[Texto]" custT="1"/>
      <dgm:spPr/>
      <dgm:t>
        <a:bodyPr/>
        <a:lstStyle/>
        <a:p>
          <a:r>
            <a:rPr lang="es-MX" sz="900" dirty="0" smtClean="0">
              <a:cs typeface="Arial" panose="020B0604020202020204" pitchFamily="34" charset="0"/>
            </a:rPr>
            <a:t>Competencia</a:t>
          </a:r>
          <a:endParaRPr lang="es-ES" sz="900" dirty="0"/>
        </a:p>
      </dgm:t>
    </dgm:pt>
    <dgm:pt modelId="{E382DF2E-5DCE-4A0F-A362-25EAC0B59669}" type="parTrans" cxnId="{852B0AFE-620E-48D2-B966-14715AC54A83}">
      <dgm:prSet custT="1"/>
      <dgm:spPr/>
      <dgm:t>
        <a:bodyPr/>
        <a:lstStyle/>
        <a:p>
          <a:endParaRPr lang="es-ES" sz="600"/>
        </a:p>
      </dgm:t>
    </dgm:pt>
    <dgm:pt modelId="{1703717A-18C6-4722-8463-A8F4E8673BCE}" type="sibTrans" cxnId="{852B0AFE-620E-48D2-B966-14715AC54A83}">
      <dgm:prSet/>
      <dgm:spPr/>
      <dgm:t>
        <a:bodyPr/>
        <a:lstStyle/>
        <a:p>
          <a:endParaRPr lang="es-ES" sz="2000"/>
        </a:p>
      </dgm:t>
    </dgm:pt>
    <dgm:pt modelId="{51CE1DEA-D2F5-4D1E-8FFE-EBC69203DE73}">
      <dgm:prSet phldrT="[Texto]" custT="1"/>
      <dgm:spPr/>
      <dgm:t>
        <a:bodyPr/>
        <a:lstStyle/>
        <a:p>
          <a:r>
            <a:rPr lang="es-MX" sz="1100" dirty="0" smtClean="0">
              <a:cs typeface="Arial" panose="020B0604020202020204" pitchFamily="34" charset="0"/>
            </a:rPr>
            <a:t>Compras </a:t>
          </a:r>
          <a:r>
            <a:rPr lang="es-MX" sz="1100" dirty="0" err="1" smtClean="0">
              <a:cs typeface="Arial" panose="020B0604020202020204" pitchFamily="34" charset="0"/>
            </a:rPr>
            <a:t>guberna</a:t>
          </a:r>
          <a:r>
            <a:rPr lang="es-MX" sz="1100" dirty="0" smtClean="0">
              <a:cs typeface="Arial" panose="020B0604020202020204" pitchFamily="34" charset="0"/>
            </a:rPr>
            <a:t>- mentales</a:t>
          </a:r>
          <a:endParaRPr lang="es-ES" sz="1100" dirty="0"/>
        </a:p>
      </dgm:t>
    </dgm:pt>
    <dgm:pt modelId="{E2200C43-44A1-410A-B2DB-7EB10CE003F4}" type="parTrans" cxnId="{5BE190A8-B7D7-4D0B-ADDD-2FF3B6F5A821}">
      <dgm:prSet custT="1"/>
      <dgm:spPr/>
      <dgm:t>
        <a:bodyPr/>
        <a:lstStyle/>
        <a:p>
          <a:endParaRPr lang="es-ES" sz="600"/>
        </a:p>
      </dgm:t>
    </dgm:pt>
    <dgm:pt modelId="{E8EA67D0-5E2E-493D-99D0-6C7CFC381EE5}" type="sibTrans" cxnId="{5BE190A8-B7D7-4D0B-ADDD-2FF3B6F5A821}">
      <dgm:prSet/>
      <dgm:spPr/>
      <dgm:t>
        <a:bodyPr/>
        <a:lstStyle/>
        <a:p>
          <a:endParaRPr lang="es-ES" sz="2000"/>
        </a:p>
      </dgm:t>
    </dgm:pt>
    <dgm:pt modelId="{9B6C0585-99E2-461A-9F86-642A4BEFB56E}" type="pres">
      <dgm:prSet presAssocID="{6BAC601D-28A4-4A92-850F-F764B89452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5524E1-153E-4B76-A27A-364DBD0C61FA}" type="pres">
      <dgm:prSet presAssocID="{6BAC601D-28A4-4A92-850F-F764B8945226}" presName="radial" presStyleCnt="0">
        <dgm:presLayoutVars>
          <dgm:animLvl val="ctr"/>
        </dgm:presLayoutVars>
      </dgm:prSet>
      <dgm:spPr/>
    </dgm:pt>
    <dgm:pt modelId="{23242C98-1DF0-4656-9CF2-228E369D4D5A}" type="pres">
      <dgm:prSet presAssocID="{11DB4CCD-69C3-46F1-A6CC-FE14CC92F934}" presName="centerShape" presStyleLbl="vennNode1" presStyleIdx="0" presStyleCnt="5" custScaleX="67920" custScaleY="68835"/>
      <dgm:spPr/>
      <dgm:t>
        <a:bodyPr/>
        <a:lstStyle/>
        <a:p>
          <a:endParaRPr lang="es-ES"/>
        </a:p>
      </dgm:t>
    </dgm:pt>
    <dgm:pt modelId="{6D93A522-964D-48E9-87E5-A48A369C02D7}" type="pres">
      <dgm:prSet presAssocID="{DC1E6F4C-1AC6-4A58-AF09-EA41AD5C3808}" presName="node" presStyleLbl="vennNode1" presStyleIdx="1" presStyleCnt="5" custRadScaleRad="79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DA38B-5251-4C12-8B4A-C3476B5B1732}" type="pres">
      <dgm:prSet presAssocID="{7081AE6B-57C8-45DB-99AF-40E511AAAB96}" presName="node" presStyleLbl="vennNode1" presStyleIdx="2" presStyleCnt="5" custRadScaleRad="78248" custRadScaleInc="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83331-7086-4A79-89F5-88D4F4C9B979}" type="pres">
      <dgm:prSet presAssocID="{E8C72A93-4447-4DFC-B73F-3D2BB7F6564A}" presName="node" presStyleLbl="vennNode1" presStyleIdx="3" presStyleCnt="5" custRadScaleRad="76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A0CBA-FEBB-4C6B-8374-2C462DA86A22}" type="pres">
      <dgm:prSet presAssocID="{51CE1DEA-D2F5-4D1E-8FFE-EBC69203DE73}" presName="node" presStyleLbl="vennNode1" presStyleIdx="4" presStyleCnt="5" custRadScaleRad="75566" custRadScaleInc="-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8D95A8-1199-415C-A271-8726550258C4}" srcId="{11DB4CCD-69C3-46F1-A6CC-FE14CC92F934}" destId="{DC1E6F4C-1AC6-4A58-AF09-EA41AD5C3808}" srcOrd="0" destOrd="0" parTransId="{A89539EC-EEC7-48A6-88F2-D956F7AAE240}" sibTransId="{9BF068E1-9B90-4129-B24C-F894E8580B61}"/>
    <dgm:cxn modelId="{30AA2CE3-DE77-40D2-9E46-D7A8EDFA56B0}" type="presOf" srcId="{11DB4CCD-69C3-46F1-A6CC-FE14CC92F934}" destId="{23242C98-1DF0-4656-9CF2-228E369D4D5A}" srcOrd="0" destOrd="0" presId="urn:microsoft.com/office/officeart/2005/8/layout/radial3"/>
    <dgm:cxn modelId="{42B80647-41BA-453A-BB4C-65B78EFDD087}" srcId="{11DB4CCD-69C3-46F1-A6CC-FE14CC92F934}" destId="{7081AE6B-57C8-45DB-99AF-40E511AAAB96}" srcOrd="1" destOrd="0" parTransId="{DD1E02DA-00AC-494B-8CDE-AE61B6803853}" sibTransId="{DEB4FECE-81AC-40E1-A269-5CA3EBF9FC5E}"/>
    <dgm:cxn modelId="{5BE190A8-B7D7-4D0B-ADDD-2FF3B6F5A821}" srcId="{11DB4CCD-69C3-46F1-A6CC-FE14CC92F934}" destId="{51CE1DEA-D2F5-4D1E-8FFE-EBC69203DE73}" srcOrd="3" destOrd="0" parTransId="{E2200C43-44A1-410A-B2DB-7EB10CE003F4}" sibTransId="{E8EA67D0-5E2E-493D-99D0-6C7CFC381EE5}"/>
    <dgm:cxn modelId="{4ABEB828-51DA-4128-8935-2A7BAD76AA46}" type="presOf" srcId="{51CE1DEA-D2F5-4D1E-8FFE-EBC69203DE73}" destId="{E8EA0CBA-FEBB-4C6B-8374-2C462DA86A22}" srcOrd="0" destOrd="0" presId="urn:microsoft.com/office/officeart/2005/8/layout/radial3"/>
    <dgm:cxn modelId="{663575D1-8FD0-4E4E-B018-B655CD373456}" type="presOf" srcId="{DC1E6F4C-1AC6-4A58-AF09-EA41AD5C3808}" destId="{6D93A522-964D-48E9-87E5-A48A369C02D7}" srcOrd="0" destOrd="0" presId="urn:microsoft.com/office/officeart/2005/8/layout/radial3"/>
    <dgm:cxn modelId="{933230BB-56CF-491A-B0B0-8EB0C6AF0175}" srcId="{6BAC601D-28A4-4A92-850F-F764B8945226}" destId="{11DB4CCD-69C3-46F1-A6CC-FE14CC92F934}" srcOrd="0" destOrd="0" parTransId="{3F751377-603D-4B48-B637-EEFE63633BBC}" sibTransId="{753C743F-51F0-4831-944E-D25EAE13037C}"/>
    <dgm:cxn modelId="{695E280A-DE1B-4380-AACE-DE783E76221F}" type="presOf" srcId="{E8C72A93-4447-4DFC-B73F-3D2BB7F6564A}" destId="{EB983331-7086-4A79-89F5-88D4F4C9B979}" srcOrd="0" destOrd="0" presId="urn:microsoft.com/office/officeart/2005/8/layout/radial3"/>
    <dgm:cxn modelId="{852B0AFE-620E-48D2-B966-14715AC54A83}" srcId="{11DB4CCD-69C3-46F1-A6CC-FE14CC92F934}" destId="{E8C72A93-4447-4DFC-B73F-3D2BB7F6564A}" srcOrd="2" destOrd="0" parTransId="{E382DF2E-5DCE-4A0F-A362-25EAC0B59669}" sibTransId="{1703717A-18C6-4722-8463-A8F4E8673BCE}"/>
    <dgm:cxn modelId="{A16DBDBE-F2B6-4F78-9C02-EA1B3FB4FB16}" type="presOf" srcId="{7081AE6B-57C8-45DB-99AF-40E511AAAB96}" destId="{D0BDA38B-5251-4C12-8B4A-C3476B5B1732}" srcOrd="0" destOrd="0" presId="urn:microsoft.com/office/officeart/2005/8/layout/radial3"/>
    <dgm:cxn modelId="{73B480EA-A6B2-47BA-89A1-3017C9F91806}" type="presOf" srcId="{6BAC601D-28A4-4A92-850F-F764B8945226}" destId="{9B6C0585-99E2-461A-9F86-642A4BEFB56E}" srcOrd="0" destOrd="0" presId="urn:microsoft.com/office/officeart/2005/8/layout/radial3"/>
    <dgm:cxn modelId="{F1E84FFA-2185-4417-9E3F-A0E1FDF3F94A}" type="presParOf" srcId="{9B6C0585-99E2-461A-9F86-642A4BEFB56E}" destId="{CF5524E1-153E-4B76-A27A-364DBD0C61FA}" srcOrd="0" destOrd="0" presId="urn:microsoft.com/office/officeart/2005/8/layout/radial3"/>
    <dgm:cxn modelId="{C4E9A362-1E3C-47D7-89E5-BEBB91BB60E5}" type="presParOf" srcId="{CF5524E1-153E-4B76-A27A-364DBD0C61FA}" destId="{23242C98-1DF0-4656-9CF2-228E369D4D5A}" srcOrd="0" destOrd="0" presId="urn:microsoft.com/office/officeart/2005/8/layout/radial3"/>
    <dgm:cxn modelId="{92686B37-6DF6-4874-B67B-265F5AF68C9E}" type="presParOf" srcId="{CF5524E1-153E-4B76-A27A-364DBD0C61FA}" destId="{6D93A522-964D-48E9-87E5-A48A369C02D7}" srcOrd="1" destOrd="0" presId="urn:microsoft.com/office/officeart/2005/8/layout/radial3"/>
    <dgm:cxn modelId="{2A6326DB-1E16-4998-8AC5-C73C8F85974C}" type="presParOf" srcId="{CF5524E1-153E-4B76-A27A-364DBD0C61FA}" destId="{D0BDA38B-5251-4C12-8B4A-C3476B5B1732}" srcOrd="2" destOrd="0" presId="urn:microsoft.com/office/officeart/2005/8/layout/radial3"/>
    <dgm:cxn modelId="{7F668934-308A-49DD-9FDE-D04E5DFD5606}" type="presParOf" srcId="{CF5524E1-153E-4B76-A27A-364DBD0C61FA}" destId="{EB983331-7086-4A79-89F5-88D4F4C9B979}" srcOrd="3" destOrd="0" presId="urn:microsoft.com/office/officeart/2005/8/layout/radial3"/>
    <dgm:cxn modelId="{99091638-5E89-4A45-9370-471175851AA7}" type="presParOf" srcId="{CF5524E1-153E-4B76-A27A-364DBD0C61FA}" destId="{E8EA0CBA-FEBB-4C6B-8374-2C462DA86A2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CA95F-C5A8-4F08-818B-8B1E57CC524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010CD36-99A6-4B53-AE79-64E48D04857A}">
      <dgm:prSet phldrT="[Texto]" custT="1"/>
      <dgm:spPr/>
      <dgm:t>
        <a:bodyPr/>
        <a:lstStyle/>
        <a:p>
          <a:r>
            <a:rPr lang="es-ES" sz="2800" b="1" dirty="0" smtClean="0"/>
            <a:t>5 Focos rojos</a:t>
          </a:r>
          <a:endParaRPr lang="es-ES" sz="2800" b="1" dirty="0"/>
        </a:p>
      </dgm:t>
    </dgm:pt>
    <dgm:pt modelId="{66C24BA5-7E6E-4142-BB66-21158CAB656A}" type="parTrans" cxnId="{D929F079-E4BF-4D96-A8DF-557642211D58}">
      <dgm:prSet/>
      <dgm:spPr/>
      <dgm:t>
        <a:bodyPr/>
        <a:lstStyle/>
        <a:p>
          <a:endParaRPr lang="es-ES" sz="2800"/>
        </a:p>
      </dgm:t>
    </dgm:pt>
    <dgm:pt modelId="{E74A247F-CA24-4C72-82F6-519993CA2E9F}" type="sibTrans" cxnId="{D929F079-E4BF-4D96-A8DF-557642211D58}">
      <dgm:prSet/>
      <dgm:spPr/>
      <dgm:t>
        <a:bodyPr/>
        <a:lstStyle/>
        <a:p>
          <a:endParaRPr lang="es-ES" sz="2800"/>
        </a:p>
      </dgm:t>
    </dgm:pt>
    <dgm:pt modelId="{92F8ED65-0A5F-4B14-9849-83693A50027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dirty="0" smtClean="0"/>
            <a:t>Fijación por el déficit  comercial</a:t>
          </a:r>
          <a:endParaRPr lang="es-ES" sz="2000" dirty="0"/>
        </a:p>
      </dgm:t>
    </dgm:pt>
    <dgm:pt modelId="{3D20BB38-767E-4CD9-B716-66A2164A697B}" type="parTrans" cxnId="{EA879BAF-C588-456D-9ECB-A846EABDE6C3}">
      <dgm:prSet custT="1"/>
      <dgm:spPr/>
      <dgm:t>
        <a:bodyPr/>
        <a:lstStyle/>
        <a:p>
          <a:endParaRPr lang="es-ES" sz="2800"/>
        </a:p>
      </dgm:t>
    </dgm:pt>
    <dgm:pt modelId="{277887F1-45E4-430E-9FD4-5697107C9857}" type="sibTrans" cxnId="{EA879BAF-C588-456D-9ECB-A846EABDE6C3}">
      <dgm:prSet/>
      <dgm:spPr/>
      <dgm:t>
        <a:bodyPr/>
        <a:lstStyle/>
        <a:p>
          <a:endParaRPr lang="es-ES" sz="2800"/>
        </a:p>
      </dgm:t>
    </dgm:pt>
    <dgm:pt modelId="{C548A1BD-12AA-4C9E-8BEB-508CF3D9762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smtClean="0"/>
            <a:t>Eliminación de Capítulo XIX</a:t>
          </a:r>
          <a:endParaRPr lang="es-ES" sz="2000" dirty="0"/>
        </a:p>
      </dgm:t>
    </dgm:pt>
    <dgm:pt modelId="{9CAFFF56-1934-43A1-AD96-740616DE2D6D}" type="parTrans" cxnId="{F3E03224-D49A-4BE2-93C6-97745E3C100B}">
      <dgm:prSet custT="1"/>
      <dgm:spPr/>
      <dgm:t>
        <a:bodyPr/>
        <a:lstStyle/>
        <a:p>
          <a:endParaRPr lang="es-ES" sz="2800"/>
        </a:p>
      </dgm:t>
    </dgm:pt>
    <dgm:pt modelId="{99F71DE8-EAFE-4833-A4A2-373A133B4DC9}" type="sibTrans" cxnId="{F3E03224-D49A-4BE2-93C6-97745E3C100B}">
      <dgm:prSet/>
      <dgm:spPr/>
      <dgm:t>
        <a:bodyPr/>
        <a:lstStyle/>
        <a:p>
          <a:endParaRPr lang="es-ES" sz="2800"/>
        </a:p>
      </dgm:t>
    </dgm:pt>
    <dgm:pt modelId="{C2C05C92-A1A1-4ED7-825F-42DB43A7EAA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000" dirty="0" smtClean="0"/>
            <a:t>Reglas de Origen </a:t>
          </a:r>
          <a:endParaRPr lang="es-ES" sz="2000" dirty="0"/>
        </a:p>
      </dgm:t>
    </dgm:pt>
    <dgm:pt modelId="{2EB11726-4E2D-4DD4-B7C7-781C5C4FDBAF}" type="parTrans" cxnId="{3A6CD827-EE3F-4ED2-B0FE-62539BE240A8}">
      <dgm:prSet custT="1"/>
      <dgm:spPr/>
      <dgm:t>
        <a:bodyPr/>
        <a:lstStyle/>
        <a:p>
          <a:endParaRPr lang="es-ES" sz="2800"/>
        </a:p>
      </dgm:t>
    </dgm:pt>
    <dgm:pt modelId="{A2EEA1F8-B6BC-4F59-B73A-0E8C90E168E4}" type="sibTrans" cxnId="{3A6CD827-EE3F-4ED2-B0FE-62539BE240A8}">
      <dgm:prSet/>
      <dgm:spPr/>
      <dgm:t>
        <a:bodyPr/>
        <a:lstStyle/>
        <a:p>
          <a:endParaRPr lang="es-ES" sz="2800"/>
        </a:p>
      </dgm:t>
    </dgm:pt>
    <dgm:pt modelId="{00F0A8AE-F14D-4FD2-92F3-B27C6DC08FDD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Manipulación cambiaria </a:t>
          </a:r>
          <a:endParaRPr lang="es-ES" sz="2000" dirty="0">
            <a:solidFill>
              <a:schemeClr val="tx1"/>
            </a:solidFill>
          </a:endParaRPr>
        </a:p>
      </dgm:t>
    </dgm:pt>
    <dgm:pt modelId="{156A0A8A-22AE-4820-B621-0EABF9A525EE}" type="parTrans" cxnId="{DB2FE33E-3EA0-421C-804F-047DE0109DB7}">
      <dgm:prSet/>
      <dgm:spPr/>
      <dgm:t>
        <a:bodyPr/>
        <a:lstStyle/>
        <a:p>
          <a:endParaRPr lang="es-ES"/>
        </a:p>
      </dgm:t>
    </dgm:pt>
    <dgm:pt modelId="{3187B974-3919-4784-B404-829103D96814}" type="sibTrans" cxnId="{DB2FE33E-3EA0-421C-804F-047DE0109DB7}">
      <dgm:prSet/>
      <dgm:spPr/>
      <dgm:t>
        <a:bodyPr/>
        <a:lstStyle/>
        <a:p>
          <a:endParaRPr lang="es-ES"/>
        </a:p>
      </dgm:t>
    </dgm:pt>
    <dgm:pt modelId="{C2D31DA8-EA94-49B1-A2C7-E5E91F9C3E6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dirty="0" smtClean="0"/>
            <a:t>Salarios</a:t>
          </a:r>
          <a:endParaRPr lang="es-ES" sz="2000" dirty="0"/>
        </a:p>
      </dgm:t>
    </dgm:pt>
    <dgm:pt modelId="{9E3DC67E-2BE0-4FB9-A71B-B39FD933CA28}" type="parTrans" cxnId="{5A23158C-AEB3-45D9-800C-D7413D53A9FC}">
      <dgm:prSet/>
      <dgm:spPr/>
      <dgm:t>
        <a:bodyPr/>
        <a:lstStyle/>
        <a:p>
          <a:endParaRPr lang="es-ES"/>
        </a:p>
      </dgm:t>
    </dgm:pt>
    <dgm:pt modelId="{8AEE6D4D-22BF-4230-843C-34F105216689}" type="sibTrans" cxnId="{5A23158C-AEB3-45D9-800C-D7413D53A9FC}">
      <dgm:prSet/>
      <dgm:spPr/>
      <dgm:t>
        <a:bodyPr/>
        <a:lstStyle/>
        <a:p>
          <a:endParaRPr lang="es-ES"/>
        </a:p>
      </dgm:t>
    </dgm:pt>
    <dgm:pt modelId="{F1CB8CA8-A296-45F6-A993-4817246BBE6B}" type="pres">
      <dgm:prSet presAssocID="{41FCA95F-C5A8-4F08-818B-8B1E57CC52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2EFE6D-7522-42A7-8F39-D7C3CB50EF7B}" type="pres">
      <dgm:prSet presAssocID="{4010CD36-99A6-4B53-AE79-64E48D04857A}" presName="root1" presStyleCnt="0"/>
      <dgm:spPr/>
    </dgm:pt>
    <dgm:pt modelId="{59F52886-968D-4F2E-9CEF-F9DB0EC0198F}" type="pres">
      <dgm:prSet presAssocID="{4010CD36-99A6-4B53-AE79-64E48D0485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3C0C8-B82D-47D6-A195-FCC44FB148CC}" type="pres">
      <dgm:prSet presAssocID="{4010CD36-99A6-4B53-AE79-64E48D04857A}" presName="level2hierChild" presStyleCnt="0"/>
      <dgm:spPr/>
    </dgm:pt>
    <dgm:pt modelId="{45B6ACD9-7EB0-43B6-9695-21519F02DB08}" type="pres">
      <dgm:prSet presAssocID="{3D20BB38-767E-4CD9-B716-66A2164A697B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55E88510-7952-4A96-BF4D-7877FBAF9441}" type="pres">
      <dgm:prSet presAssocID="{3D20BB38-767E-4CD9-B716-66A2164A697B}" presName="connTx" presStyleLbl="parChTrans1D2" presStyleIdx="0" presStyleCnt="5"/>
      <dgm:spPr/>
      <dgm:t>
        <a:bodyPr/>
        <a:lstStyle/>
        <a:p>
          <a:endParaRPr lang="es-ES"/>
        </a:p>
      </dgm:t>
    </dgm:pt>
    <dgm:pt modelId="{E2B03486-8007-404C-9AEF-788F2EF18D04}" type="pres">
      <dgm:prSet presAssocID="{92F8ED65-0A5F-4B14-9849-83693A500273}" presName="root2" presStyleCnt="0"/>
      <dgm:spPr/>
    </dgm:pt>
    <dgm:pt modelId="{BFEB6587-1DAD-4795-94B7-2F96CBB527FC}" type="pres">
      <dgm:prSet presAssocID="{92F8ED65-0A5F-4B14-9849-83693A500273}" presName="LevelTwoTextNode" presStyleLbl="node2" presStyleIdx="0" presStyleCnt="5" custLinFactNeighborX="536" custLinFactNeighborY="-3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5E5B2B-4238-4D2E-9AD6-A4A246E126CB}" type="pres">
      <dgm:prSet presAssocID="{92F8ED65-0A5F-4B14-9849-83693A500273}" presName="level3hierChild" presStyleCnt="0"/>
      <dgm:spPr/>
    </dgm:pt>
    <dgm:pt modelId="{C701C9FD-15FA-4808-BE30-950FCB2AD3FB}" type="pres">
      <dgm:prSet presAssocID="{9CAFFF56-1934-43A1-AD96-740616DE2D6D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53A9BF0F-E966-4928-988F-F57978E52664}" type="pres">
      <dgm:prSet presAssocID="{9CAFFF56-1934-43A1-AD96-740616DE2D6D}" presName="connTx" presStyleLbl="parChTrans1D2" presStyleIdx="1" presStyleCnt="5"/>
      <dgm:spPr/>
      <dgm:t>
        <a:bodyPr/>
        <a:lstStyle/>
        <a:p>
          <a:endParaRPr lang="es-ES"/>
        </a:p>
      </dgm:t>
    </dgm:pt>
    <dgm:pt modelId="{7D45448F-EE75-4C0D-BFF9-D0F648FF506D}" type="pres">
      <dgm:prSet presAssocID="{C548A1BD-12AA-4C9E-8BEB-508CF3D97626}" presName="root2" presStyleCnt="0"/>
      <dgm:spPr/>
    </dgm:pt>
    <dgm:pt modelId="{6F29A822-8DAB-4EBD-AA37-4D94686D22D8}" type="pres">
      <dgm:prSet presAssocID="{C548A1BD-12AA-4C9E-8BEB-508CF3D9762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E4CCD-B721-47AA-9AC1-6DC9197AA969}" type="pres">
      <dgm:prSet presAssocID="{C548A1BD-12AA-4C9E-8BEB-508CF3D97626}" presName="level3hierChild" presStyleCnt="0"/>
      <dgm:spPr/>
    </dgm:pt>
    <dgm:pt modelId="{7CE2073E-213F-4316-B217-002148E92DDE}" type="pres">
      <dgm:prSet presAssocID="{2EB11726-4E2D-4DD4-B7C7-781C5C4FDBAF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D0ED257F-7EF2-43B1-A9A6-69C18F6A7A1A}" type="pres">
      <dgm:prSet presAssocID="{2EB11726-4E2D-4DD4-B7C7-781C5C4FDBAF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F5443B7-4EF2-4372-80A7-FC7D8B94AE4B}" type="pres">
      <dgm:prSet presAssocID="{C2C05C92-A1A1-4ED7-825F-42DB43A7EAA3}" presName="root2" presStyleCnt="0"/>
      <dgm:spPr/>
    </dgm:pt>
    <dgm:pt modelId="{515C7AFF-870C-469C-AAEB-7AC88E318411}" type="pres">
      <dgm:prSet presAssocID="{C2C05C92-A1A1-4ED7-825F-42DB43A7EAA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4E1951-8A8E-45B4-BA8D-B0644620B275}" type="pres">
      <dgm:prSet presAssocID="{C2C05C92-A1A1-4ED7-825F-42DB43A7EAA3}" presName="level3hierChild" presStyleCnt="0"/>
      <dgm:spPr/>
    </dgm:pt>
    <dgm:pt modelId="{5100D9A1-45BD-44C8-99F0-5E8D3395A10F}" type="pres">
      <dgm:prSet presAssocID="{156A0A8A-22AE-4820-B621-0EABF9A525EE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6385F52A-8E96-4644-8560-3A049227D257}" type="pres">
      <dgm:prSet presAssocID="{156A0A8A-22AE-4820-B621-0EABF9A525EE}" presName="connTx" presStyleLbl="parChTrans1D2" presStyleIdx="3" presStyleCnt="5"/>
      <dgm:spPr/>
      <dgm:t>
        <a:bodyPr/>
        <a:lstStyle/>
        <a:p>
          <a:endParaRPr lang="es-ES"/>
        </a:p>
      </dgm:t>
    </dgm:pt>
    <dgm:pt modelId="{E9215802-0850-45A7-80B3-FFFD10FBAA1B}" type="pres">
      <dgm:prSet presAssocID="{00F0A8AE-F14D-4FD2-92F3-B27C6DC08FDD}" presName="root2" presStyleCnt="0"/>
      <dgm:spPr/>
    </dgm:pt>
    <dgm:pt modelId="{062CDD2E-3C10-4BF7-9B00-0EF0D09E3A70}" type="pres">
      <dgm:prSet presAssocID="{00F0A8AE-F14D-4FD2-92F3-B27C6DC08FD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A2232-872B-4BBC-99AA-00C8A062C3B5}" type="pres">
      <dgm:prSet presAssocID="{00F0A8AE-F14D-4FD2-92F3-B27C6DC08FDD}" presName="level3hierChild" presStyleCnt="0"/>
      <dgm:spPr/>
    </dgm:pt>
    <dgm:pt modelId="{0C37B873-9C30-407D-AF2F-AE63CC623D0F}" type="pres">
      <dgm:prSet presAssocID="{9E3DC67E-2BE0-4FB9-A71B-B39FD933CA28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2B752019-9308-4D09-A598-D7792329D5A7}" type="pres">
      <dgm:prSet presAssocID="{9E3DC67E-2BE0-4FB9-A71B-B39FD933CA28}" presName="connTx" presStyleLbl="parChTrans1D2" presStyleIdx="4" presStyleCnt="5"/>
      <dgm:spPr/>
      <dgm:t>
        <a:bodyPr/>
        <a:lstStyle/>
        <a:p>
          <a:endParaRPr lang="es-ES"/>
        </a:p>
      </dgm:t>
    </dgm:pt>
    <dgm:pt modelId="{09AD8ED8-2415-4E33-9DD8-67EFD9EC26C8}" type="pres">
      <dgm:prSet presAssocID="{C2D31DA8-EA94-49B1-A2C7-E5E91F9C3E65}" presName="root2" presStyleCnt="0"/>
      <dgm:spPr/>
    </dgm:pt>
    <dgm:pt modelId="{50E1A2F1-A007-4F51-8112-B452711516D4}" type="pres">
      <dgm:prSet presAssocID="{C2D31DA8-EA94-49B1-A2C7-E5E91F9C3E6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BB8139-1E0C-4A3B-A6BA-C8C5C9446B33}" type="pres">
      <dgm:prSet presAssocID="{C2D31DA8-EA94-49B1-A2C7-E5E91F9C3E65}" presName="level3hierChild" presStyleCnt="0"/>
      <dgm:spPr/>
    </dgm:pt>
  </dgm:ptLst>
  <dgm:cxnLst>
    <dgm:cxn modelId="{D929F079-E4BF-4D96-A8DF-557642211D58}" srcId="{41FCA95F-C5A8-4F08-818B-8B1E57CC5248}" destId="{4010CD36-99A6-4B53-AE79-64E48D04857A}" srcOrd="0" destOrd="0" parTransId="{66C24BA5-7E6E-4142-BB66-21158CAB656A}" sibTransId="{E74A247F-CA24-4C72-82F6-519993CA2E9F}"/>
    <dgm:cxn modelId="{CAAB13AE-2015-4FCF-B340-DFBE1AC6EFFA}" type="presOf" srcId="{3D20BB38-767E-4CD9-B716-66A2164A697B}" destId="{55E88510-7952-4A96-BF4D-7877FBAF9441}" srcOrd="1" destOrd="0" presId="urn:microsoft.com/office/officeart/2008/layout/HorizontalMultiLevelHierarchy"/>
    <dgm:cxn modelId="{EA879BAF-C588-456D-9ECB-A846EABDE6C3}" srcId="{4010CD36-99A6-4B53-AE79-64E48D04857A}" destId="{92F8ED65-0A5F-4B14-9849-83693A500273}" srcOrd="0" destOrd="0" parTransId="{3D20BB38-767E-4CD9-B716-66A2164A697B}" sibTransId="{277887F1-45E4-430E-9FD4-5697107C9857}"/>
    <dgm:cxn modelId="{78178079-2D6D-403D-B62E-F447F1CD65E1}" type="presOf" srcId="{156A0A8A-22AE-4820-B621-0EABF9A525EE}" destId="{5100D9A1-45BD-44C8-99F0-5E8D3395A10F}" srcOrd="0" destOrd="0" presId="urn:microsoft.com/office/officeart/2008/layout/HorizontalMultiLevelHierarchy"/>
    <dgm:cxn modelId="{DB2FE33E-3EA0-421C-804F-047DE0109DB7}" srcId="{4010CD36-99A6-4B53-AE79-64E48D04857A}" destId="{00F0A8AE-F14D-4FD2-92F3-B27C6DC08FDD}" srcOrd="3" destOrd="0" parTransId="{156A0A8A-22AE-4820-B621-0EABF9A525EE}" sibTransId="{3187B974-3919-4784-B404-829103D96814}"/>
    <dgm:cxn modelId="{3A6CD827-EE3F-4ED2-B0FE-62539BE240A8}" srcId="{4010CD36-99A6-4B53-AE79-64E48D04857A}" destId="{C2C05C92-A1A1-4ED7-825F-42DB43A7EAA3}" srcOrd="2" destOrd="0" parTransId="{2EB11726-4E2D-4DD4-B7C7-781C5C4FDBAF}" sibTransId="{A2EEA1F8-B6BC-4F59-B73A-0E8C90E168E4}"/>
    <dgm:cxn modelId="{03664FC3-BF8B-4CD0-BEEB-F60B4CD09162}" type="presOf" srcId="{2EB11726-4E2D-4DD4-B7C7-781C5C4FDBAF}" destId="{D0ED257F-7EF2-43B1-A9A6-69C18F6A7A1A}" srcOrd="1" destOrd="0" presId="urn:microsoft.com/office/officeart/2008/layout/HorizontalMultiLevelHierarchy"/>
    <dgm:cxn modelId="{9109FB6E-607C-4022-A493-5FFB20093680}" type="presOf" srcId="{9E3DC67E-2BE0-4FB9-A71B-B39FD933CA28}" destId="{2B752019-9308-4D09-A598-D7792329D5A7}" srcOrd="1" destOrd="0" presId="urn:microsoft.com/office/officeart/2008/layout/HorizontalMultiLevelHierarchy"/>
    <dgm:cxn modelId="{8DCBED0C-E236-4F4F-A69F-1187D2C59801}" type="presOf" srcId="{3D20BB38-767E-4CD9-B716-66A2164A697B}" destId="{45B6ACD9-7EB0-43B6-9695-21519F02DB08}" srcOrd="0" destOrd="0" presId="urn:microsoft.com/office/officeart/2008/layout/HorizontalMultiLevelHierarchy"/>
    <dgm:cxn modelId="{B7D0366B-7C92-4A7B-A2D3-EA972E78AE2F}" type="presOf" srcId="{9CAFFF56-1934-43A1-AD96-740616DE2D6D}" destId="{53A9BF0F-E966-4928-988F-F57978E52664}" srcOrd="1" destOrd="0" presId="urn:microsoft.com/office/officeart/2008/layout/HorizontalMultiLevelHierarchy"/>
    <dgm:cxn modelId="{0902358E-1825-4077-8EC6-F05F635262DF}" type="presOf" srcId="{41FCA95F-C5A8-4F08-818B-8B1E57CC5248}" destId="{F1CB8CA8-A296-45F6-A993-4817246BBE6B}" srcOrd="0" destOrd="0" presId="urn:microsoft.com/office/officeart/2008/layout/HorizontalMultiLevelHierarchy"/>
    <dgm:cxn modelId="{A57E3A5D-A051-401C-A700-D2961B5B32A5}" type="presOf" srcId="{156A0A8A-22AE-4820-B621-0EABF9A525EE}" destId="{6385F52A-8E96-4644-8560-3A049227D257}" srcOrd="1" destOrd="0" presId="urn:microsoft.com/office/officeart/2008/layout/HorizontalMultiLevelHierarchy"/>
    <dgm:cxn modelId="{A11BA0D8-2566-4B85-830C-3569992475C3}" type="presOf" srcId="{00F0A8AE-F14D-4FD2-92F3-B27C6DC08FDD}" destId="{062CDD2E-3C10-4BF7-9B00-0EF0D09E3A70}" srcOrd="0" destOrd="0" presId="urn:microsoft.com/office/officeart/2008/layout/HorizontalMultiLevelHierarchy"/>
    <dgm:cxn modelId="{5A23158C-AEB3-45D9-800C-D7413D53A9FC}" srcId="{4010CD36-99A6-4B53-AE79-64E48D04857A}" destId="{C2D31DA8-EA94-49B1-A2C7-E5E91F9C3E65}" srcOrd="4" destOrd="0" parTransId="{9E3DC67E-2BE0-4FB9-A71B-B39FD933CA28}" sibTransId="{8AEE6D4D-22BF-4230-843C-34F105216689}"/>
    <dgm:cxn modelId="{5F23DEE2-06C1-4249-8D36-811C70F094C8}" type="presOf" srcId="{9E3DC67E-2BE0-4FB9-A71B-B39FD933CA28}" destId="{0C37B873-9C30-407D-AF2F-AE63CC623D0F}" srcOrd="0" destOrd="0" presId="urn:microsoft.com/office/officeart/2008/layout/HorizontalMultiLevelHierarchy"/>
    <dgm:cxn modelId="{C3CEC680-CD6D-40FB-A39B-43484CF3C6EA}" type="presOf" srcId="{92F8ED65-0A5F-4B14-9849-83693A500273}" destId="{BFEB6587-1DAD-4795-94B7-2F96CBB527FC}" srcOrd="0" destOrd="0" presId="urn:microsoft.com/office/officeart/2008/layout/HorizontalMultiLevelHierarchy"/>
    <dgm:cxn modelId="{F3E03224-D49A-4BE2-93C6-97745E3C100B}" srcId="{4010CD36-99A6-4B53-AE79-64E48D04857A}" destId="{C548A1BD-12AA-4C9E-8BEB-508CF3D97626}" srcOrd="1" destOrd="0" parTransId="{9CAFFF56-1934-43A1-AD96-740616DE2D6D}" sibTransId="{99F71DE8-EAFE-4833-A4A2-373A133B4DC9}"/>
    <dgm:cxn modelId="{25BA4B16-6AC5-4717-BD06-A379A69201DD}" type="presOf" srcId="{C548A1BD-12AA-4C9E-8BEB-508CF3D97626}" destId="{6F29A822-8DAB-4EBD-AA37-4D94686D22D8}" srcOrd="0" destOrd="0" presId="urn:microsoft.com/office/officeart/2008/layout/HorizontalMultiLevelHierarchy"/>
    <dgm:cxn modelId="{34FF0B8C-E5B7-4E1B-8223-4A28FC62172B}" type="presOf" srcId="{C2D31DA8-EA94-49B1-A2C7-E5E91F9C3E65}" destId="{50E1A2F1-A007-4F51-8112-B452711516D4}" srcOrd="0" destOrd="0" presId="urn:microsoft.com/office/officeart/2008/layout/HorizontalMultiLevelHierarchy"/>
    <dgm:cxn modelId="{2C0A6C08-547E-4605-B22D-EAED14DC0483}" type="presOf" srcId="{2EB11726-4E2D-4DD4-B7C7-781C5C4FDBAF}" destId="{7CE2073E-213F-4316-B217-002148E92DDE}" srcOrd="0" destOrd="0" presId="urn:microsoft.com/office/officeart/2008/layout/HorizontalMultiLevelHierarchy"/>
    <dgm:cxn modelId="{DFF7E7AC-6712-4A16-8A69-62C131EAF809}" type="presOf" srcId="{9CAFFF56-1934-43A1-AD96-740616DE2D6D}" destId="{C701C9FD-15FA-4808-BE30-950FCB2AD3FB}" srcOrd="0" destOrd="0" presId="urn:microsoft.com/office/officeart/2008/layout/HorizontalMultiLevelHierarchy"/>
    <dgm:cxn modelId="{365EE7D4-D3C2-4356-B6BD-C985D04AC314}" type="presOf" srcId="{C2C05C92-A1A1-4ED7-825F-42DB43A7EAA3}" destId="{515C7AFF-870C-469C-AAEB-7AC88E318411}" srcOrd="0" destOrd="0" presId="urn:microsoft.com/office/officeart/2008/layout/HorizontalMultiLevelHierarchy"/>
    <dgm:cxn modelId="{8B2063DD-05E1-4F3A-9B9A-691B10932F29}" type="presOf" srcId="{4010CD36-99A6-4B53-AE79-64E48D04857A}" destId="{59F52886-968D-4F2E-9CEF-F9DB0EC0198F}" srcOrd="0" destOrd="0" presId="urn:microsoft.com/office/officeart/2008/layout/HorizontalMultiLevelHierarchy"/>
    <dgm:cxn modelId="{9BD8BDA1-46EE-453C-B8EF-2A775D7038EB}" type="presParOf" srcId="{F1CB8CA8-A296-45F6-A993-4817246BBE6B}" destId="{BC2EFE6D-7522-42A7-8F39-D7C3CB50EF7B}" srcOrd="0" destOrd="0" presId="urn:microsoft.com/office/officeart/2008/layout/HorizontalMultiLevelHierarchy"/>
    <dgm:cxn modelId="{E77BCC8F-348E-49A5-ACF9-21888FDF1A70}" type="presParOf" srcId="{BC2EFE6D-7522-42A7-8F39-D7C3CB50EF7B}" destId="{59F52886-968D-4F2E-9CEF-F9DB0EC0198F}" srcOrd="0" destOrd="0" presId="urn:microsoft.com/office/officeart/2008/layout/HorizontalMultiLevelHierarchy"/>
    <dgm:cxn modelId="{96F13FDF-59C4-4CE5-BAFC-87552CAD5AD6}" type="presParOf" srcId="{BC2EFE6D-7522-42A7-8F39-D7C3CB50EF7B}" destId="{4B03C0C8-B82D-47D6-A195-FCC44FB148CC}" srcOrd="1" destOrd="0" presId="urn:microsoft.com/office/officeart/2008/layout/HorizontalMultiLevelHierarchy"/>
    <dgm:cxn modelId="{0525DD30-3480-4670-8525-099890C08D77}" type="presParOf" srcId="{4B03C0C8-B82D-47D6-A195-FCC44FB148CC}" destId="{45B6ACD9-7EB0-43B6-9695-21519F02DB08}" srcOrd="0" destOrd="0" presId="urn:microsoft.com/office/officeart/2008/layout/HorizontalMultiLevelHierarchy"/>
    <dgm:cxn modelId="{15F8FD2B-02BB-43EE-B571-F326ED9E1056}" type="presParOf" srcId="{45B6ACD9-7EB0-43B6-9695-21519F02DB08}" destId="{55E88510-7952-4A96-BF4D-7877FBAF9441}" srcOrd="0" destOrd="0" presId="urn:microsoft.com/office/officeart/2008/layout/HorizontalMultiLevelHierarchy"/>
    <dgm:cxn modelId="{2948D1EB-D604-4449-A9C0-3E867F84DF40}" type="presParOf" srcId="{4B03C0C8-B82D-47D6-A195-FCC44FB148CC}" destId="{E2B03486-8007-404C-9AEF-788F2EF18D04}" srcOrd="1" destOrd="0" presId="urn:microsoft.com/office/officeart/2008/layout/HorizontalMultiLevelHierarchy"/>
    <dgm:cxn modelId="{8B70D565-9F2A-4DF7-9C3A-1D045F9E940F}" type="presParOf" srcId="{E2B03486-8007-404C-9AEF-788F2EF18D04}" destId="{BFEB6587-1DAD-4795-94B7-2F96CBB527FC}" srcOrd="0" destOrd="0" presId="urn:microsoft.com/office/officeart/2008/layout/HorizontalMultiLevelHierarchy"/>
    <dgm:cxn modelId="{7F309748-F01D-479E-89D6-14BF1CE34488}" type="presParOf" srcId="{E2B03486-8007-404C-9AEF-788F2EF18D04}" destId="{485E5B2B-4238-4D2E-9AD6-A4A246E126CB}" srcOrd="1" destOrd="0" presId="urn:microsoft.com/office/officeart/2008/layout/HorizontalMultiLevelHierarchy"/>
    <dgm:cxn modelId="{8288C075-FAD4-4894-8DA0-A56E597CDA93}" type="presParOf" srcId="{4B03C0C8-B82D-47D6-A195-FCC44FB148CC}" destId="{C701C9FD-15FA-4808-BE30-950FCB2AD3FB}" srcOrd="2" destOrd="0" presId="urn:microsoft.com/office/officeart/2008/layout/HorizontalMultiLevelHierarchy"/>
    <dgm:cxn modelId="{6CF3F814-C385-4E51-91B6-084DDA7C523C}" type="presParOf" srcId="{C701C9FD-15FA-4808-BE30-950FCB2AD3FB}" destId="{53A9BF0F-E966-4928-988F-F57978E52664}" srcOrd="0" destOrd="0" presId="urn:microsoft.com/office/officeart/2008/layout/HorizontalMultiLevelHierarchy"/>
    <dgm:cxn modelId="{7BD9D773-CA77-48E6-8ABA-257BAD61A1BF}" type="presParOf" srcId="{4B03C0C8-B82D-47D6-A195-FCC44FB148CC}" destId="{7D45448F-EE75-4C0D-BFF9-D0F648FF506D}" srcOrd="3" destOrd="0" presId="urn:microsoft.com/office/officeart/2008/layout/HorizontalMultiLevelHierarchy"/>
    <dgm:cxn modelId="{CD47AFE3-8996-49E4-89D5-4999AC93CD50}" type="presParOf" srcId="{7D45448F-EE75-4C0D-BFF9-D0F648FF506D}" destId="{6F29A822-8DAB-4EBD-AA37-4D94686D22D8}" srcOrd="0" destOrd="0" presId="urn:microsoft.com/office/officeart/2008/layout/HorizontalMultiLevelHierarchy"/>
    <dgm:cxn modelId="{41531006-36DF-40AA-953B-D89C4C0A63F5}" type="presParOf" srcId="{7D45448F-EE75-4C0D-BFF9-D0F648FF506D}" destId="{63DE4CCD-B721-47AA-9AC1-6DC9197AA969}" srcOrd="1" destOrd="0" presId="urn:microsoft.com/office/officeart/2008/layout/HorizontalMultiLevelHierarchy"/>
    <dgm:cxn modelId="{92E0737A-0CAA-4085-B53F-FB43508783C2}" type="presParOf" srcId="{4B03C0C8-B82D-47D6-A195-FCC44FB148CC}" destId="{7CE2073E-213F-4316-B217-002148E92DDE}" srcOrd="4" destOrd="0" presId="urn:microsoft.com/office/officeart/2008/layout/HorizontalMultiLevelHierarchy"/>
    <dgm:cxn modelId="{2156A184-4489-4E99-8F86-B0CD797576F6}" type="presParOf" srcId="{7CE2073E-213F-4316-B217-002148E92DDE}" destId="{D0ED257F-7EF2-43B1-A9A6-69C18F6A7A1A}" srcOrd="0" destOrd="0" presId="urn:microsoft.com/office/officeart/2008/layout/HorizontalMultiLevelHierarchy"/>
    <dgm:cxn modelId="{D6D2B21A-15A9-45A3-BADA-2697E23CA3C2}" type="presParOf" srcId="{4B03C0C8-B82D-47D6-A195-FCC44FB148CC}" destId="{2F5443B7-4EF2-4372-80A7-FC7D8B94AE4B}" srcOrd="5" destOrd="0" presId="urn:microsoft.com/office/officeart/2008/layout/HorizontalMultiLevelHierarchy"/>
    <dgm:cxn modelId="{B2D1D8B6-263E-42C6-A145-1FD294A2CC82}" type="presParOf" srcId="{2F5443B7-4EF2-4372-80A7-FC7D8B94AE4B}" destId="{515C7AFF-870C-469C-AAEB-7AC88E318411}" srcOrd="0" destOrd="0" presId="urn:microsoft.com/office/officeart/2008/layout/HorizontalMultiLevelHierarchy"/>
    <dgm:cxn modelId="{4D58AD21-B490-4D7D-BF59-DB4B41FC02C3}" type="presParOf" srcId="{2F5443B7-4EF2-4372-80A7-FC7D8B94AE4B}" destId="{AF4E1951-8A8E-45B4-BA8D-B0644620B275}" srcOrd="1" destOrd="0" presId="urn:microsoft.com/office/officeart/2008/layout/HorizontalMultiLevelHierarchy"/>
    <dgm:cxn modelId="{FCFD9B92-03EC-4F7E-AD48-31E7E15684F1}" type="presParOf" srcId="{4B03C0C8-B82D-47D6-A195-FCC44FB148CC}" destId="{5100D9A1-45BD-44C8-99F0-5E8D3395A10F}" srcOrd="6" destOrd="0" presId="urn:microsoft.com/office/officeart/2008/layout/HorizontalMultiLevelHierarchy"/>
    <dgm:cxn modelId="{8C9B6BDC-1FEA-4568-B8DE-0CBD9D3B219C}" type="presParOf" srcId="{5100D9A1-45BD-44C8-99F0-5E8D3395A10F}" destId="{6385F52A-8E96-4644-8560-3A049227D257}" srcOrd="0" destOrd="0" presId="urn:microsoft.com/office/officeart/2008/layout/HorizontalMultiLevelHierarchy"/>
    <dgm:cxn modelId="{73B37618-DC06-43E3-B359-68A8302AC8A2}" type="presParOf" srcId="{4B03C0C8-B82D-47D6-A195-FCC44FB148CC}" destId="{E9215802-0850-45A7-80B3-FFFD10FBAA1B}" srcOrd="7" destOrd="0" presId="urn:microsoft.com/office/officeart/2008/layout/HorizontalMultiLevelHierarchy"/>
    <dgm:cxn modelId="{ED1D56B6-4205-44D3-893E-3F28C48716BA}" type="presParOf" srcId="{E9215802-0850-45A7-80B3-FFFD10FBAA1B}" destId="{062CDD2E-3C10-4BF7-9B00-0EF0D09E3A70}" srcOrd="0" destOrd="0" presId="urn:microsoft.com/office/officeart/2008/layout/HorizontalMultiLevelHierarchy"/>
    <dgm:cxn modelId="{C6A3DC73-727E-4DEE-B706-BA0872FF7151}" type="presParOf" srcId="{E9215802-0850-45A7-80B3-FFFD10FBAA1B}" destId="{7B4A2232-872B-4BBC-99AA-00C8A062C3B5}" srcOrd="1" destOrd="0" presId="urn:microsoft.com/office/officeart/2008/layout/HorizontalMultiLevelHierarchy"/>
    <dgm:cxn modelId="{ECA70413-6B10-4898-8F70-A2EDBF4BC12E}" type="presParOf" srcId="{4B03C0C8-B82D-47D6-A195-FCC44FB148CC}" destId="{0C37B873-9C30-407D-AF2F-AE63CC623D0F}" srcOrd="8" destOrd="0" presId="urn:microsoft.com/office/officeart/2008/layout/HorizontalMultiLevelHierarchy"/>
    <dgm:cxn modelId="{3E72D446-0FEA-4E26-AAD7-2F4EE56AF939}" type="presParOf" srcId="{0C37B873-9C30-407D-AF2F-AE63CC623D0F}" destId="{2B752019-9308-4D09-A598-D7792329D5A7}" srcOrd="0" destOrd="0" presId="urn:microsoft.com/office/officeart/2008/layout/HorizontalMultiLevelHierarchy"/>
    <dgm:cxn modelId="{77C5FC01-86A3-4BD2-B410-97AE544F6D78}" type="presParOf" srcId="{4B03C0C8-B82D-47D6-A195-FCC44FB148CC}" destId="{09AD8ED8-2415-4E33-9DD8-67EFD9EC26C8}" srcOrd="9" destOrd="0" presId="urn:microsoft.com/office/officeart/2008/layout/HorizontalMultiLevelHierarchy"/>
    <dgm:cxn modelId="{E395A725-D04D-4628-9CDB-010DFC92200B}" type="presParOf" srcId="{09AD8ED8-2415-4E33-9DD8-67EFD9EC26C8}" destId="{50E1A2F1-A007-4F51-8112-B452711516D4}" srcOrd="0" destOrd="0" presId="urn:microsoft.com/office/officeart/2008/layout/HorizontalMultiLevelHierarchy"/>
    <dgm:cxn modelId="{FB9772D3-785F-46C6-9542-F1A67089238C}" type="presParOf" srcId="{09AD8ED8-2415-4E33-9DD8-67EFD9EC26C8}" destId="{13BB8139-1E0C-4A3B-A6BA-C8C5C9446B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45D83-380E-4F80-BC9F-3DFF98076C0B}">
      <dsp:nvSpPr>
        <dsp:cNvPr id="0" name=""/>
        <dsp:cNvSpPr/>
      </dsp:nvSpPr>
      <dsp:spPr>
        <a:xfrm>
          <a:off x="0" y="1693759"/>
          <a:ext cx="8824920" cy="22583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14DCC-016A-440F-B627-2D38AA6CE89B}">
      <dsp:nvSpPr>
        <dsp:cNvPr id="0" name=""/>
        <dsp:cNvSpPr/>
      </dsp:nvSpPr>
      <dsp:spPr>
        <a:xfrm>
          <a:off x="202275" y="24040"/>
          <a:ext cx="805949" cy="216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18 de mayo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Notificación del USTR al Congreso</a:t>
          </a:r>
        </a:p>
      </dsp:txBody>
      <dsp:txXfrm>
        <a:off x="202275" y="24040"/>
        <a:ext cx="805949" cy="2162186"/>
      </dsp:txXfrm>
    </dsp:sp>
    <dsp:sp modelId="{0844E792-8A33-41C1-B8D8-C4B3DEE26D04}">
      <dsp:nvSpPr>
        <dsp:cNvPr id="0" name=""/>
        <dsp:cNvSpPr/>
      </dsp:nvSpPr>
      <dsp:spPr>
        <a:xfrm>
          <a:off x="400218" y="2535664"/>
          <a:ext cx="526457" cy="52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3A9C4-CCEE-4E2B-B236-20013969103E}">
      <dsp:nvSpPr>
        <dsp:cNvPr id="0" name=""/>
        <dsp:cNvSpPr/>
      </dsp:nvSpPr>
      <dsp:spPr>
        <a:xfrm>
          <a:off x="1092744" y="3387519"/>
          <a:ext cx="601587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26 de junio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Inicio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92744" y="3387519"/>
        <a:ext cx="601587" cy="2258346"/>
      </dsp:txXfrm>
    </dsp:sp>
    <dsp:sp modelId="{7EF34531-FB68-4240-90D0-32663EC7A08E}">
      <dsp:nvSpPr>
        <dsp:cNvPr id="0" name=""/>
        <dsp:cNvSpPr/>
      </dsp:nvSpPr>
      <dsp:spPr>
        <a:xfrm>
          <a:off x="1130309" y="2559704"/>
          <a:ext cx="526457" cy="52645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1EFCE-086A-4B9D-8E4E-F9509CD78544}">
      <dsp:nvSpPr>
        <dsp:cNvPr id="0" name=""/>
        <dsp:cNvSpPr/>
      </dsp:nvSpPr>
      <dsp:spPr>
        <a:xfrm>
          <a:off x="1608660" y="6571"/>
          <a:ext cx="942411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17 de julio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EE.UU. entrega al Congreso sus objetivos de negociación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08660" y="6571"/>
        <a:ext cx="942411" cy="2258346"/>
      </dsp:txXfrm>
    </dsp:sp>
    <dsp:sp modelId="{71A9CAB2-8486-475D-B401-98E10F9E20B8}">
      <dsp:nvSpPr>
        <dsp:cNvPr id="0" name=""/>
        <dsp:cNvSpPr/>
      </dsp:nvSpPr>
      <dsp:spPr>
        <a:xfrm>
          <a:off x="1928631" y="2559704"/>
          <a:ext cx="526457" cy="5264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35CA1-48A0-421E-B292-9B45321D6025}">
      <dsp:nvSpPr>
        <dsp:cNvPr id="0" name=""/>
        <dsp:cNvSpPr/>
      </dsp:nvSpPr>
      <dsp:spPr>
        <a:xfrm>
          <a:off x="2697086" y="3387519"/>
          <a:ext cx="593271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26 de julio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Cierre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97086" y="3387519"/>
        <a:ext cx="593271" cy="2258346"/>
      </dsp:txXfrm>
    </dsp:sp>
    <dsp:sp modelId="{28A41FEE-47F1-4655-94DE-B37801928DFF}">
      <dsp:nvSpPr>
        <dsp:cNvPr id="0" name=""/>
        <dsp:cNvSpPr/>
      </dsp:nvSpPr>
      <dsp:spPr>
        <a:xfrm>
          <a:off x="2722795" y="2559704"/>
          <a:ext cx="526457" cy="52645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03EDB-56EB-4E27-AF53-4105B07485A9}">
      <dsp:nvSpPr>
        <dsp:cNvPr id="0" name=""/>
        <dsp:cNvSpPr/>
      </dsp:nvSpPr>
      <dsp:spPr>
        <a:xfrm>
          <a:off x="3325452" y="29245"/>
          <a:ext cx="973632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27 de julio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MX: Entrega del Informe de inicio de negociaciones al Senado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25452" y="29245"/>
        <a:ext cx="973632" cy="2258346"/>
      </dsp:txXfrm>
    </dsp:sp>
    <dsp:sp modelId="{6B93348E-6121-4707-8FB3-989C610E8032}">
      <dsp:nvSpPr>
        <dsp:cNvPr id="0" name=""/>
        <dsp:cNvSpPr/>
      </dsp:nvSpPr>
      <dsp:spPr>
        <a:xfrm>
          <a:off x="3532570" y="2559704"/>
          <a:ext cx="526457" cy="52645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FA5A2-07A8-44EA-89FC-5F617F31C51E}">
      <dsp:nvSpPr>
        <dsp:cNvPr id="0" name=""/>
        <dsp:cNvSpPr/>
      </dsp:nvSpPr>
      <dsp:spPr>
        <a:xfrm>
          <a:off x="4308938" y="3387519"/>
          <a:ext cx="775837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2 de agosto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MX: Publica prioridades de  la negociación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08938" y="3387519"/>
        <a:ext cx="775837" cy="2258346"/>
      </dsp:txXfrm>
    </dsp:sp>
    <dsp:sp modelId="{089ADED9-2D51-4EC5-9398-7D9223F5444E}">
      <dsp:nvSpPr>
        <dsp:cNvPr id="0" name=""/>
        <dsp:cNvSpPr/>
      </dsp:nvSpPr>
      <dsp:spPr>
        <a:xfrm>
          <a:off x="4433628" y="2559704"/>
          <a:ext cx="526457" cy="52645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D2BC7-8F68-485A-92A5-47970C7128AF}">
      <dsp:nvSpPr>
        <dsp:cNvPr id="0" name=""/>
        <dsp:cNvSpPr/>
      </dsp:nvSpPr>
      <dsp:spPr>
        <a:xfrm>
          <a:off x="5111099" y="0"/>
          <a:ext cx="605425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10 agosto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1">
                  <a:lumMod val="50000"/>
                </a:schemeClr>
              </a:solidFill>
            </a:rPr>
            <a:t>Foro público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11099" y="0"/>
        <a:ext cx="605425" cy="2258346"/>
      </dsp:txXfrm>
    </dsp:sp>
    <dsp:sp modelId="{74B4BB65-AE9D-43FF-9FD8-9D9BEC1669B4}">
      <dsp:nvSpPr>
        <dsp:cNvPr id="0" name=""/>
        <dsp:cNvSpPr/>
      </dsp:nvSpPr>
      <dsp:spPr>
        <a:xfrm>
          <a:off x="5150583" y="2559704"/>
          <a:ext cx="526457" cy="52645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E8996-A23B-4843-9580-9E0AA9EAAA8A}">
      <dsp:nvSpPr>
        <dsp:cNvPr id="0" name=""/>
        <dsp:cNvSpPr/>
      </dsp:nvSpPr>
      <dsp:spPr>
        <a:xfrm>
          <a:off x="5742848" y="3387519"/>
          <a:ext cx="649523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14 de agosto </a:t>
          </a: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Canadá presenta sus objetivos </a:t>
          </a:r>
          <a:endParaRPr lang="es-ES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42848" y="3387519"/>
        <a:ext cx="649523" cy="2258346"/>
      </dsp:txXfrm>
    </dsp:sp>
    <dsp:sp modelId="{707E7A0D-5722-419C-B2C1-358C56984C22}">
      <dsp:nvSpPr>
        <dsp:cNvPr id="0" name=""/>
        <dsp:cNvSpPr/>
      </dsp:nvSpPr>
      <dsp:spPr>
        <a:xfrm>
          <a:off x="5804381" y="2559704"/>
          <a:ext cx="526457" cy="52645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F25F-CBAA-4F89-BE8E-FC3047009838}">
      <dsp:nvSpPr>
        <dsp:cNvPr id="0" name=""/>
        <dsp:cNvSpPr/>
      </dsp:nvSpPr>
      <dsp:spPr>
        <a:xfrm>
          <a:off x="6418694" y="0"/>
          <a:ext cx="611429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16 de agosto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 Inicio de Primera Ronda</a:t>
          </a:r>
          <a:endParaRPr lang="es-ES" sz="1000" kern="1200" dirty="0"/>
        </a:p>
      </dsp:txBody>
      <dsp:txXfrm>
        <a:off x="6418694" y="0"/>
        <a:ext cx="611429" cy="2258346"/>
      </dsp:txXfrm>
    </dsp:sp>
    <dsp:sp modelId="{E19147B5-5E82-4855-A29A-D822C82BF2A7}">
      <dsp:nvSpPr>
        <dsp:cNvPr id="0" name=""/>
        <dsp:cNvSpPr/>
      </dsp:nvSpPr>
      <dsp:spPr>
        <a:xfrm>
          <a:off x="6461180" y="2559704"/>
          <a:ext cx="526457" cy="52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5B0F5-1902-4753-B7AD-526958BAED7B}">
      <dsp:nvSpPr>
        <dsp:cNvPr id="0" name=""/>
        <dsp:cNvSpPr/>
      </dsp:nvSpPr>
      <dsp:spPr>
        <a:xfrm>
          <a:off x="6940166" y="3387519"/>
          <a:ext cx="625508" cy="22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1">
                  <a:lumMod val="50000"/>
                </a:schemeClr>
              </a:solidFill>
            </a:rPr>
            <a:t>1 de sept.</a:t>
          </a: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  <a:t>Inicio de Segunda Ronda</a:t>
          </a:r>
          <a:br>
            <a:rPr lang="es-ES" sz="1000" b="1" kern="1200" dirty="0" smtClean="0">
              <a:solidFill>
                <a:schemeClr val="accent1">
                  <a:lumMod val="50000"/>
                </a:schemeClr>
              </a:solidFill>
            </a:rPr>
          </a:br>
          <a:endParaRPr lang="es-ES" sz="1000" kern="1200" dirty="0"/>
        </a:p>
      </dsp:txBody>
      <dsp:txXfrm>
        <a:off x="6940166" y="3387519"/>
        <a:ext cx="625508" cy="2258346"/>
      </dsp:txXfrm>
    </dsp:sp>
    <dsp:sp modelId="{235EBE62-648B-43F8-9193-22F3664ACA7D}">
      <dsp:nvSpPr>
        <dsp:cNvPr id="0" name=""/>
        <dsp:cNvSpPr/>
      </dsp:nvSpPr>
      <dsp:spPr>
        <a:xfrm>
          <a:off x="7105972" y="2559704"/>
          <a:ext cx="526457" cy="52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EED31-D345-4E6F-8ED0-A6A810913AC4}">
      <dsp:nvSpPr>
        <dsp:cNvPr id="0" name=""/>
        <dsp:cNvSpPr/>
      </dsp:nvSpPr>
      <dsp:spPr>
        <a:xfrm>
          <a:off x="1238488" y="811641"/>
          <a:ext cx="2021984" cy="2021984"/>
        </a:xfrm>
        <a:prstGeom prst="ellipse">
          <a:avLst/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Competitividad regional</a:t>
          </a:r>
          <a:endParaRPr lang="es-ES" sz="1600" b="1" kern="1200" dirty="0"/>
        </a:p>
      </dsp:txBody>
      <dsp:txXfrm>
        <a:off x="1534601" y="1107754"/>
        <a:ext cx="1429758" cy="1429758"/>
      </dsp:txXfrm>
    </dsp:sp>
    <dsp:sp modelId="{F3391D95-E204-44E1-BFB8-AEA0EE993C26}">
      <dsp:nvSpPr>
        <dsp:cNvPr id="0" name=""/>
        <dsp:cNvSpPr/>
      </dsp:nvSpPr>
      <dsp:spPr>
        <a:xfrm>
          <a:off x="1743984" y="360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36485"/>
                <a:satOff val="-239"/>
                <a:lumOff val="409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36485"/>
                <a:satOff val="-239"/>
                <a:lumOff val="409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36485"/>
                <a:satOff val="-239"/>
                <a:lumOff val="4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Acceso preferencial</a:t>
          </a:r>
          <a:endParaRPr lang="es-ES" sz="1100" kern="1200" dirty="0"/>
        </a:p>
      </dsp:txBody>
      <dsp:txXfrm>
        <a:off x="1892040" y="148416"/>
        <a:ext cx="714880" cy="714880"/>
      </dsp:txXfrm>
    </dsp:sp>
    <dsp:sp modelId="{223C430E-3B83-4F62-BB9E-4077252F603A}">
      <dsp:nvSpPr>
        <dsp:cNvPr id="0" name=""/>
        <dsp:cNvSpPr/>
      </dsp:nvSpPr>
      <dsp:spPr>
        <a:xfrm>
          <a:off x="2884347" y="658749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72969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72969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72969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Mejora regulatoria</a:t>
          </a:r>
          <a:endParaRPr lang="es-ES" sz="1100" kern="1200" dirty="0"/>
        </a:p>
      </dsp:txBody>
      <dsp:txXfrm>
        <a:off x="3032403" y="806805"/>
        <a:ext cx="714880" cy="714880"/>
      </dsp:txXfrm>
    </dsp:sp>
    <dsp:sp modelId="{41DD46B0-DD8E-468F-976E-385089D45790}">
      <dsp:nvSpPr>
        <dsp:cNvPr id="0" name=""/>
        <dsp:cNvSpPr/>
      </dsp:nvSpPr>
      <dsp:spPr>
        <a:xfrm>
          <a:off x="2884347" y="1975526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Inversión</a:t>
          </a:r>
          <a:endParaRPr lang="es-ES" sz="1200" kern="1200" dirty="0"/>
        </a:p>
      </dsp:txBody>
      <dsp:txXfrm>
        <a:off x="3032403" y="2123582"/>
        <a:ext cx="714880" cy="714880"/>
      </dsp:txXfrm>
    </dsp:sp>
    <dsp:sp modelId="{D959834D-CC63-4349-83A3-96ED2FA206B7}">
      <dsp:nvSpPr>
        <dsp:cNvPr id="0" name=""/>
        <dsp:cNvSpPr/>
      </dsp:nvSpPr>
      <dsp:spPr>
        <a:xfrm>
          <a:off x="1743984" y="2633914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45938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145938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145938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Entrada temporal de personas</a:t>
          </a:r>
          <a:endParaRPr lang="es-ES" sz="1200" kern="1200" dirty="0"/>
        </a:p>
      </dsp:txBody>
      <dsp:txXfrm>
        <a:off x="1892040" y="2781970"/>
        <a:ext cx="714880" cy="714880"/>
      </dsp:txXfrm>
    </dsp:sp>
    <dsp:sp modelId="{9951A78E-896D-4D7A-A83A-ADB5A87B47F4}">
      <dsp:nvSpPr>
        <dsp:cNvPr id="0" name=""/>
        <dsp:cNvSpPr/>
      </dsp:nvSpPr>
      <dsp:spPr>
        <a:xfrm>
          <a:off x="603622" y="1975526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82423"/>
                <a:satOff val="-1193"/>
                <a:lumOff val="2046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182423"/>
                <a:satOff val="-1193"/>
                <a:lumOff val="2046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182423"/>
                <a:satOff val="-1193"/>
                <a:lumOff val="20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Cooperación y desarrollo</a:t>
          </a:r>
          <a:endParaRPr lang="es-ES" sz="1050" kern="1200" dirty="0"/>
        </a:p>
      </dsp:txBody>
      <dsp:txXfrm>
        <a:off x="751678" y="2123582"/>
        <a:ext cx="714880" cy="714880"/>
      </dsp:txXfrm>
    </dsp:sp>
    <dsp:sp modelId="{359A117C-C68A-47EE-AEA9-E21F0EAF849C}">
      <dsp:nvSpPr>
        <dsp:cNvPr id="0" name=""/>
        <dsp:cNvSpPr/>
      </dsp:nvSpPr>
      <dsp:spPr>
        <a:xfrm>
          <a:off x="603622" y="658749"/>
          <a:ext cx="1010992" cy="101099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Obstáculos al comercio</a:t>
          </a:r>
          <a:endParaRPr lang="es-ES" sz="1100" kern="1200" dirty="0"/>
        </a:p>
      </dsp:txBody>
      <dsp:txXfrm>
        <a:off x="751678" y="806805"/>
        <a:ext cx="714880" cy="71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2C98-1DF0-4656-9CF2-228E369D4D5A}">
      <dsp:nvSpPr>
        <dsp:cNvPr id="0" name=""/>
        <dsp:cNvSpPr/>
      </dsp:nvSpPr>
      <dsp:spPr>
        <a:xfrm>
          <a:off x="1364277" y="1128825"/>
          <a:ext cx="1375900" cy="1394436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Comercio inclusivo y responsable</a:t>
          </a:r>
          <a:endParaRPr lang="es-ES" sz="1400" b="1" kern="1200" dirty="0"/>
        </a:p>
      </dsp:txBody>
      <dsp:txXfrm>
        <a:off x="1565773" y="1333035"/>
        <a:ext cx="972908" cy="986016"/>
      </dsp:txXfrm>
    </dsp:sp>
    <dsp:sp modelId="{6D93A522-964D-48E9-87E5-A48A369C02D7}">
      <dsp:nvSpPr>
        <dsp:cNvPr id="0" name=""/>
        <dsp:cNvSpPr/>
      </dsp:nvSpPr>
      <dsp:spPr>
        <a:xfrm>
          <a:off x="1545785" y="265608"/>
          <a:ext cx="1012883" cy="1012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PyMES</a:t>
          </a:r>
          <a:endParaRPr lang="es-ES" sz="1400" kern="1200" dirty="0"/>
        </a:p>
      </dsp:txBody>
      <dsp:txXfrm>
        <a:off x="1694118" y="413941"/>
        <a:ext cx="716217" cy="716217"/>
      </dsp:txXfrm>
    </dsp:sp>
    <dsp:sp modelId="{D0BDA38B-5251-4C12-8B4A-C3476B5B1732}">
      <dsp:nvSpPr>
        <dsp:cNvPr id="0" name=""/>
        <dsp:cNvSpPr/>
      </dsp:nvSpPr>
      <dsp:spPr>
        <a:xfrm>
          <a:off x="2578030" y="1328033"/>
          <a:ext cx="1012883" cy="1012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Género</a:t>
          </a:r>
          <a:endParaRPr lang="es-ES" sz="1400" kern="1200" dirty="0"/>
        </a:p>
      </dsp:txBody>
      <dsp:txXfrm>
        <a:off x="2726363" y="1476366"/>
        <a:ext cx="716217" cy="716217"/>
      </dsp:txXfrm>
    </dsp:sp>
    <dsp:sp modelId="{EB983331-7086-4A79-89F5-88D4F4C9B979}">
      <dsp:nvSpPr>
        <dsp:cNvPr id="0" name=""/>
        <dsp:cNvSpPr/>
      </dsp:nvSpPr>
      <dsp:spPr>
        <a:xfrm>
          <a:off x="1545785" y="2324058"/>
          <a:ext cx="1012883" cy="1012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Anti- corrupción</a:t>
          </a:r>
          <a:endParaRPr lang="es-ES" sz="1200" kern="1200" dirty="0"/>
        </a:p>
      </dsp:txBody>
      <dsp:txXfrm>
        <a:off x="1694118" y="2472391"/>
        <a:ext cx="716217" cy="716217"/>
      </dsp:txXfrm>
    </dsp:sp>
    <dsp:sp modelId="{E8EA0CBA-FEBB-4C6B-8374-2C462DA86A22}">
      <dsp:nvSpPr>
        <dsp:cNvPr id="0" name=""/>
        <dsp:cNvSpPr/>
      </dsp:nvSpPr>
      <dsp:spPr>
        <a:xfrm>
          <a:off x="548924" y="1328026"/>
          <a:ext cx="1012883" cy="1012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Medio Ambiente</a:t>
          </a:r>
          <a:endParaRPr lang="es-ES" sz="1200" kern="1200" dirty="0"/>
        </a:p>
      </dsp:txBody>
      <dsp:txXfrm>
        <a:off x="697257" y="1476359"/>
        <a:ext cx="716217" cy="716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2C98-1DF0-4656-9CF2-228E369D4D5A}">
      <dsp:nvSpPr>
        <dsp:cNvPr id="0" name=""/>
        <dsp:cNvSpPr/>
      </dsp:nvSpPr>
      <dsp:spPr>
        <a:xfrm>
          <a:off x="1086223" y="1319327"/>
          <a:ext cx="1416819" cy="1435906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Oportunidades de la economía actual</a:t>
          </a:r>
          <a:endParaRPr lang="es-ES" sz="1200" b="1" kern="1200" dirty="0"/>
        </a:p>
      </dsp:txBody>
      <dsp:txXfrm>
        <a:off x="1293711" y="1529611"/>
        <a:ext cx="1001843" cy="1015338"/>
      </dsp:txXfrm>
    </dsp:sp>
    <dsp:sp modelId="{6D93A522-964D-48E9-87E5-A48A369C02D7}">
      <dsp:nvSpPr>
        <dsp:cNvPr id="0" name=""/>
        <dsp:cNvSpPr/>
      </dsp:nvSpPr>
      <dsp:spPr>
        <a:xfrm>
          <a:off x="1273130" y="431499"/>
          <a:ext cx="1043006" cy="104300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127231"/>
                <a:satOff val="5670"/>
                <a:lumOff val="792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-127231"/>
                <a:satOff val="5670"/>
                <a:lumOff val="792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-127231"/>
                <a:satOff val="5670"/>
                <a:lumOff val="79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Integración energética</a:t>
          </a:r>
          <a:endParaRPr lang="es-ES" sz="1050" kern="1200" dirty="0"/>
        </a:p>
      </dsp:txBody>
      <dsp:txXfrm>
        <a:off x="1425875" y="584244"/>
        <a:ext cx="737516" cy="737516"/>
      </dsp:txXfrm>
    </dsp:sp>
    <dsp:sp modelId="{D0BDA38B-5251-4C12-8B4A-C3476B5B1732}">
      <dsp:nvSpPr>
        <dsp:cNvPr id="0" name=""/>
        <dsp:cNvSpPr/>
      </dsp:nvSpPr>
      <dsp:spPr>
        <a:xfrm>
          <a:off x="2186959" y="2056732"/>
          <a:ext cx="1043006" cy="104300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254461"/>
                <a:satOff val="11339"/>
                <a:lumOff val="1585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-254461"/>
                <a:satOff val="11339"/>
                <a:lumOff val="1585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-254461"/>
                <a:satOff val="11339"/>
                <a:lumOff val="158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Propiedad intelectual</a:t>
          </a:r>
          <a:endParaRPr lang="es-ES" sz="1100" kern="1200" dirty="0"/>
        </a:p>
      </dsp:txBody>
      <dsp:txXfrm>
        <a:off x="2339704" y="2209477"/>
        <a:ext cx="737516" cy="737516"/>
      </dsp:txXfrm>
    </dsp:sp>
    <dsp:sp modelId="{E8EA0CBA-FEBB-4C6B-8374-2C462DA86A22}">
      <dsp:nvSpPr>
        <dsp:cNvPr id="0" name=""/>
        <dsp:cNvSpPr/>
      </dsp:nvSpPr>
      <dsp:spPr>
        <a:xfrm>
          <a:off x="390819" y="2038523"/>
          <a:ext cx="1043006" cy="104300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Comercio electrónico</a:t>
          </a:r>
          <a:endParaRPr lang="es-ES" sz="1200" kern="1200" dirty="0"/>
        </a:p>
      </dsp:txBody>
      <dsp:txXfrm>
        <a:off x="543564" y="2191268"/>
        <a:ext cx="737516" cy="737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2C98-1DF0-4656-9CF2-228E369D4D5A}">
      <dsp:nvSpPr>
        <dsp:cNvPr id="0" name=""/>
        <dsp:cNvSpPr/>
      </dsp:nvSpPr>
      <dsp:spPr>
        <a:xfrm>
          <a:off x="1376376" y="1106221"/>
          <a:ext cx="1348349" cy="1366513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Certidumbre para el comercio e inversiones</a:t>
          </a:r>
          <a:endParaRPr lang="es-ES" sz="1200" b="1" kern="1200" dirty="0"/>
        </a:p>
      </dsp:txBody>
      <dsp:txXfrm>
        <a:off x="1573837" y="1306342"/>
        <a:ext cx="953427" cy="966271"/>
      </dsp:txXfrm>
    </dsp:sp>
    <dsp:sp modelId="{6D93A522-964D-48E9-87E5-A48A369C02D7}">
      <dsp:nvSpPr>
        <dsp:cNvPr id="0" name=""/>
        <dsp:cNvSpPr/>
      </dsp:nvSpPr>
      <dsp:spPr>
        <a:xfrm>
          <a:off x="1554250" y="260289"/>
          <a:ext cx="992601" cy="9926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>
              <a:cs typeface="Arial" panose="020B0604020202020204" pitchFamily="34" charset="0"/>
            </a:rPr>
            <a:t>Empresas productivas del Estado</a:t>
          </a:r>
          <a:endParaRPr lang="es-ES" sz="1050" kern="1200" dirty="0"/>
        </a:p>
      </dsp:txBody>
      <dsp:txXfrm>
        <a:off x="1699613" y="405652"/>
        <a:ext cx="701875" cy="701875"/>
      </dsp:txXfrm>
    </dsp:sp>
    <dsp:sp modelId="{D0BDA38B-5251-4C12-8B4A-C3476B5B1732}">
      <dsp:nvSpPr>
        <dsp:cNvPr id="0" name=""/>
        <dsp:cNvSpPr/>
      </dsp:nvSpPr>
      <dsp:spPr>
        <a:xfrm>
          <a:off x="2565825" y="1301440"/>
          <a:ext cx="992601" cy="9926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cs typeface="Arial" panose="020B0604020202020204" pitchFamily="34" charset="0"/>
            </a:rPr>
            <a:t>Solución de controversias</a:t>
          </a:r>
        </a:p>
      </dsp:txBody>
      <dsp:txXfrm>
        <a:off x="2711188" y="1446803"/>
        <a:ext cx="701875" cy="701875"/>
      </dsp:txXfrm>
    </dsp:sp>
    <dsp:sp modelId="{EB983331-7086-4A79-89F5-88D4F4C9B979}">
      <dsp:nvSpPr>
        <dsp:cNvPr id="0" name=""/>
        <dsp:cNvSpPr/>
      </dsp:nvSpPr>
      <dsp:spPr>
        <a:xfrm>
          <a:off x="1554250" y="2277520"/>
          <a:ext cx="992601" cy="9926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cs typeface="Arial" panose="020B0604020202020204" pitchFamily="34" charset="0"/>
            </a:rPr>
            <a:t>Competencia</a:t>
          </a:r>
          <a:endParaRPr lang="es-ES" sz="900" kern="1200" dirty="0"/>
        </a:p>
      </dsp:txBody>
      <dsp:txXfrm>
        <a:off x="1699613" y="2422883"/>
        <a:ext cx="701875" cy="701875"/>
      </dsp:txXfrm>
    </dsp:sp>
    <dsp:sp modelId="{E8EA0CBA-FEBB-4C6B-8374-2C462DA86A22}">
      <dsp:nvSpPr>
        <dsp:cNvPr id="0" name=""/>
        <dsp:cNvSpPr/>
      </dsp:nvSpPr>
      <dsp:spPr>
        <a:xfrm>
          <a:off x="577351" y="1301433"/>
          <a:ext cx="992601" cy="9926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cs typeface="Arial" panose="020B0604020202020204" pitchFamily="34" charset="0"/>
            </a:rPr>
            <a:t>Compras </a:t>
          </a:r>
          <a:r>
            <a:rPr lang="es-MX" sz="1100" kern="1200" dirty="0" err="1" smtClean="0">
              <a:cs typeface="Arial" panose="020B0604020202020204" pitchFamily="34" charset="0"/>
            </a:rPr>
            <a:t>guberna</a:t>
          </a:r>
          <a:r>
            <a:rPr lang="es-MX" sz="1100" kern="1200" dirty="0" smtClean="0">
              <a:cs typeface="Arial" panose="020B0604020202020204" pitchFamily="34" charset="0"/>
            </a:rPr>
            <a:t>- mentales</a:t>
          </a:r>
          <a:endParaRPr lang="es-ES" sz="1100" kern="1200" dirty="0"/>
        </a:p>
      </dsp:txBody>
      <dsp:txXfrm>
        <a:off x="722714" y="1446796"/>
        <a:ext cx="701875" cy="701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7B873-9C30-407D-AF2F-AE63CC623D0F}">
      <dsp:nvSpPr>
        <dsp:cNvPr id="0" name=""/>
        <dsp:cNvSpPr/>
      </dsp:nvSpPr>
      <dsp:spPr>
        <a:xfrm>
          <a:off x="2365195" y="1788973"/>
          <a:ext cx="391081" cy="149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540" y="0"/>
              </a:lnTo>
              <a:lnTo>
                <a:pt x="195540" y="1490403"/>
              </a:lnTo>
              <a:lnTo>
                <a:pt x="391081" y="14904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22214" y="2495653"/>
        <a:ext cx="77042" cy="77042"/>
      </dsp:txXfrm>
    </dsp:sp>
    <dsp:sp modelId="{5100D9A1-45BD-44C8-99F0-5E8D3395A10F}">
      <dsp:nvSpPr>
        <dsp:cNvPr id="0" name=""/>
        <dsp:cNvSpPr/>
      </dsp:nvSpPr>
      <dsp:spPr>
        <a:xfrm>
          <a:off x="2365195" y="1788973"/>
          <a:ext cx="391081" cy="745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540" y="0"/>
              </a:lnTo>
              <a:lnTo>
                <a:pt x="195540" y="745201"/>
              </a:lnTo>
              <a:lnTo>
                <a:pt x="391081" y="7452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9696" y="2140534"/>
        <a:ext cx="42079" cy="42079"/>
      </dsp:txXfrm>
    </dsp:sp>
    <dsp:sp modelId="{7CE2073E-213F-4316-B217-002148E92DDE}">
      <dsp:nvSpPr>
        <dsp:cNvPr id="0" name=""/>
        <dsp:cNvSpPr/>
      </dsp:nvSpPr>
      <dsp:spPr>
        <a:xfrm>
          <a:off x="2365195" y="1743253"/>
          <a:ext cx="391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081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2550959" y="1779195"/>
        <a:ext cx="19554" cy="19554"/>
      </dsp:txXfrm>
    </dsp:sp>
    <dsp:sp modelId="{C701C9FD-15FA-4808-BE30-950FCB2AD3FB}">
      <dsp:nvSpPr>
        <dsp:cNvPr id="0" name=""/>
        <dsp:cNvSpPr/>
      </dsp:nvSpPr>
      <dsp:spPr>
        <a:xfrm>
          <a:off x="2365195" y="1043771"/>
          <a:ext cx="391081" cy="745201"/>
        </a:xfrm>
        <a:custGeom>
          <a:avLst/>
          <a:gdLst/>
          <a:ahLst/>
          <a:cxnLst/>
          <a:rect l="0" t="0" r="0" b="0"/>
          <a:pathLst>
            <a:path>
              <a:moveTo>
                <a:pt x="0" y="745201"/>
              </a:moveTo>
              <a:lnTo>
                <a:pt x="195540" y="745201"/>
              </a:lnTo>
              <a:lnTo>
                <a:pt x="195540" y="0"/>
              </a:lnTo>
              <a:lnTo>
                <a:pt x="39108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2539696" y="1395332"/>
        <a:ext cx="42079" cy="42079"/>
      </dsp:txXfrm>
    </dsp:sp>
    <dsp:sp modelId="{45B6ACD9-7EB0-43B6-9695-21519F02DB08}">
      <dsp:nvSpPr>
        <dsp:cNvPr id="0" name=""/>
        <dsp:cNvSpPr/>
      </dsp:nvSpPr>
      <dsp:spPr>
        <a:xfrm>
          <a:off x="2365195" y="298080"/>
          <a:ext cx="401562" cy="1490892"/>
        </a:xfrm>
        <a:custGeom>
          <a:avLst/>
          <a:gdLst/>
          <a:ahLst/>
          <a:cxnLst/>
          <a:rect l="0" t="0" r="0" b="0"/>
          <a:pathLst>
            <a:path>
              <a:moveTo>
                <a:pt x="0" y="1490892"/>
              </a:moveTo>
              <a:lnTo>
                <a:pt x="200781" y="1490892"/>
              </a:lnTo>
              <a:lnTo>
                <a:pt x="200781" y="0"/>
              </a:lnTo>
              <a:lnTo>
                <a:pt x="40156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2527376" y="1004926"/>
        <a:ext cx="77201" cy="77201"/>
      </dsp:txXfrm>
    </dsp:sp>
    <dsp:sp modelId="{59F52886-968D-4F2E-9CEF-F9DB0EC0198F}">
      <dsp:nvSpPr>
        <dsp:cNvPr id="0" name=""/>
        <dsp:cNvSpPr/>
      </dsp:nvSpPr>
      <dsp:spPr>
        <a:xfrm rot="16200000">
          <a:off x="498269" y="1490892"/>
          <a:ext cx="3137690" cy="596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5 Focos rojos</a:t>
          </a:r>
          <a:endParaRPr lang="es-ES" sz="2800" b="1" kern="1200" dirty="0"/>
        </a:p>
      </dsp:txBody>
      <dsp:txXfrm>
        <a:off x="498269" y="1490892"/>
        <a:ext cx="3137690" cy="596161"/>
      </dsp:txXfrm>
    </dsp:sp>
    <dsp:sp modelId="{BFEB6587-1DAD-4795-94B7-2F96CBB527FC}">
      <dsp:nvSpPr>
        <dsp:cNvPr id="0" name=""/>
        <dsp:cNvSpPr/>
      </dsp:nvSpPr>
      <dsp:spPr>
        <a:xfrm>
          <a:off x="2766758" y="0"/>
          <a:ext cx="1955408" cy="596161"/>
        </a:xfrm>
        <a:prstGeom prst="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Fijación por el déficit  comercial</a:t>
          </a:r>
          <a:endParaRPr lang="es-ES" sz="2000" kern="1200" dirty="0"/>
        </a:p>
      </dsp:txBody>
      <dsp:txXfrm>
        <a:off x="2766758" y="0"/>
        <a:ext cx="1955408" cy="596161"/>
      </dsp:txXfrm>
    </dsp:sp>
    <dsp:sp modelId="{6F29A822-8DAB-4EBD-AA37-4D94686D22D8}">
      <dsp:nvSpPr>
        <dsp:cNvPr id="0" name=""/>
        <dsp:cNvSpPr/>
      </dsp:nvSpPr>
      <dsp:spPr>
        <a:xfrm>
          <a:off x="2756277" y="745690"/>
          <a:ext cx="1955408" cy="596161"/>
        </a:xfrm>
        <a:prstGeom prst="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Eliminación de Capítulo XIX</a:t>
          </a:r>
          <a:endParaRPr lang="es-ES" sz="2000" kern="1200" dirty="0"/>
        </a:p>
      </dsp:txBody>
      <dsp:txXfrm>
        <a:off x="2756277" y="745690"/>
        <a:ext cx="1955408" cy="596161"/>
      </dsp:txXfrm>
    </dsp:sp>
    <dsp:sp modelId="{515C7AFF-870C-469C-AAEB-7AC88E318411}">
      <dsp:nvSpPr>
        <dsp:cNvPr id="0" name=""/>
        <dsp:cNvSpPr/>
      </dsp:nvSpPr>
      <dsp:spPr>
        <a:xfrm>
          <a:off x="2756277" y="1490892"/>
          <a:ext cx="1955408" cy="596161"/>
        </a:xfrm>
        <a:prstGeom prst="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Reglas de Origen </a:t>
          </a:r>
          <a:endParaRPr lang="es-ES" sz="2000" kern="1200" dirty="0"/>
        </a:p>
      </dsp:txBody>
      <dsp:txXfrm>
        <a:off x="2756277" y="1490892"/>
        <a:ext cx="1955408" cy="596161"/>
      </dsp:txXfrm>
    </dsp:sp>
    <dsp:sp modelId="{062CDD2E-3C10-4BF7-9B00-0EF0D09E3A70}">
      <dsp:nvSpPr>
        <dsp:cNvPr id="0" name=""/>
        <dsp:cNvSpPr/>
      </dsp:nvSpPr>
      <dsp:spPr>
        <a:xfrm>
          <a:off x="2756277" y="2236093"/>
          <a:ext cx="1955408" cy="596161"/>
        </a:xfrm>
        <a:prstGeom prst="rect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Manipulación cambiaria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756277" y="2236093"/>
        <a:ext cx="1955408" cy="596161"/>
      </dsp:txXfrm>
    </dsp:sp>
    <dsp:sp modelId="{50E1A2F1-A007-4F51-8112-B452711516D4}">
      <dsp:nvSpPr>
        <dsp:cNvPr id="0" name=""/>
        <dsp:cNvSpPr/>
      </dsp:nvSpPr>
      <dsp:spPr>
        <a:xfrm>
          <a:off x="2756277" y="2981295"/>
          <a:ext cx="1955408" cy="596161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Salarios</a:t>
          </a:r>
          <a:endParaRPr lang="es-ES" sz="2000" kern="1200" dirty="0"/>
        </a:p>
      </dsp:txBody>
      <dsp:txXfrm>
        <a:off x="2756277" y="2981295"/>
        <a:ext cx="1955408" cy="596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0.143</cdr:y>
    </cdr:from>
    <cdr:to>
      <cdr:x>0.04775</cdr:x>
      <cdr:y>0.912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48348"/>
          <a:ext cx="399331" cy="3486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strike="noStrike" dirty="0" smtClean="0">
              <a:solidFill>
                <a:srgbClr val="000000"/>
              </a:solidFill>
              <a:latin typeface="Arial"/>
              <a:cs typeface="Arial"/>
            </a:rPr>
            <a:t>$ Miles de </a:t>
          </a:r>
          <a:r>
            <a:rPr lang="es-MX" sz="1600" b="0" i="0" strike="noStrike" dirty="0" smtClean="0">
              <a:solidFill>
                <a:srgbClr val="000000"/>
              </a:solidFill>
              <a:latin typeface="Arial"/>
              <a:cs typeface="Arial"/>
            </a:rPr>
            <a:t>Millones de dólares</a:t>
          </a:r>
          <a:endParaRPr lang="es-MX" sz="1600" b="0" i="0" strike="noStrike" dirty="0">
            <a:solidFill>
              <a:srgbClr val="000000"/>
            </a:solidFill>
            <a:cs typeface="Arial"/>
          </a:endParaRPr>
        </a:p>
      </cdr:txBody>
    </cdr:sp>
  </cdr:relSizeAnchor>
  <cdr:relSizeAnchor xmlns:cdr="http://schemas.openxmlformats.org/drawingml/2006/chartDrawing">
    <cdr:from>
      <cdr:x>0.0987</cdr:x>
      <cdr:y>0.58229</cdr:y>
    </cdr:from>
    <cdr:to>
      <cdr:x>0.13349</cdr:x>
      <cdr:y>0.65379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8397" y="2461364"/>
          <a:ext cx="284948" cy="30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289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0.35865</cdr:x>
      <cdr:y>0.38551</cdr:y>
    </cdr:from>
    <cdr:to>
      <cdr:x>0.39865</cdr:x>
      <cdr:y>0.44854</cdr:y>
    </cdr:to>
    <cdr:sp macro="" textlink="">
      <cdr:nvSpPr>
        <cdr:cNvPr id="104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7512" y="1629571"/>
          <a:ext cx="327620" cy="2664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661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0.16588</cdr:x>
      <cdr:y>0.53144</cdr:y>
    </cdr:from>
    <cdr:to>
      <cdr:x>0.20591</cdr:x>
      <cdr:y>0.60294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58629" y="2246397"/>
          <a:ext cx="327866" cy="302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376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0.13756</cdr:x>
      <cdr:y>0.57263</cdr:y>
    </cdr:from>
    <cdr:to>
      <cdr:x>0.17556</cdr:x>
      <cdr:y>0.64859</cdr:y>
    </cdr:to>
    <cdr:sp macro="" textlink="">
      <cdr:nvSpPr>
        <cdr:cNvPr id="1048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6710" y="2420533"/>
          <a:ext cx="311240" cy="321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338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0.53957</cdr:x>
      <cdr:y>0.31537</cdr:y>
    </cdr:from>
    <cdr:to>
      <cdr:x>0.57957</cdr:x>
      <cdr:y>0.37762</cdr:y>
    </cdr:to>
    <cdr:sp macro="" textlink="">
      <cdr:nvSpPr>
        <cdr:cNvPr id="1053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19352" y="1333077"/>
          <a:ext cx="327621" cy="263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772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0.7332</cdr:x>
      <cdr:y>0.28783</cdr:y>
    </cdr:from>
    <cdr:to>
      <cdr:x>0.7812</cdr:x>
      <cdr:y>0.34958</cdr:y>
    </cdr:to>
    <cdr:sp macro="" textlink="">
      <cdr:nvSpPr>
        <cdr:cNvPr id="19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05264" y="1216645"/>
          <a:ext cx="393144" cy="261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0" bIns="0" anchor="t" upright="1"/>
        <a:lstStyle xmlns:a="http://schemas.openxmlformats.org/drawingml/2006/main">
          <a:lvl1pPr marL="0" indent="0">
            <a:defRPr sz="1100">
              <a:latin typeface="Times"/>
            </a:defRPr>
          </a:lvl1pPr>
          <a:lvl2pPr marL="457200" indent="0">
            <a:defRPr sz="1100">
              <a:latin typeface="Times"/>
            </a:defRPr>
          </a:lvl2pPr>
          <a:lvl3pPr marL="914400" indent="0">
            <a:defRPr sz="1100">
              <a:latin typeface="Times"/>
            </a:defRPr>
          </a:lvl3pPr>
          <a:lvl4pPr marL="1371600" indent="0">
            <a:defRPr sz="1100">
              <a:latin typeface="Times"/>
            </a:defRPr>
          </a:lvl4pPr>
          <a:lvl5pPr marL="1828800" indent="0">
            <a:defRPr sz="1100">
              <a:latin typeface="Times"/>
            </a:defRPr>
          </a:lvl5pPr>
          <a:lvl6pPr marL="2286000" indent="0">
            <a:defRPr sz="1100">
              <a:latin typeface="Times"/>
            </a:defRPr>
          </a:lvl6pPr>
          <a:lvl7pPr marL="2743200" indent="0">
            <a:defRPr sz="1100">
              <a:latin typeface="Times"/>
            </a:defRPr>
          </a:lvl7pPr>
          <a:lvl8pPr marL="3200400" indent="0">
            <a:defRPr sz="1100">
              <a:latin typeface="Times"/>
            </a:defRPr>
          </a:lvl8pPr>
          <a:lvl9pPr marL="3657600" indent="0">
            <a:defRPr sz="1100">
              <a:latin typeface="Time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+mn-lt"/>
              <a:cs typeface="Arial"/>
            </a:rPr>
            <a:t>880</a:t>
          </a:r>
          <a:endParaRPr lang="en-US" sz="1200" b="1" i="0" strike="noStrike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C2F50BFE-D4A4-4E30-90A2-93EA125B102E}" type="datetimeFigureOut">
              <a:rPr lang="es-MX" smtClean="0"/>
              <a:t>13/09/2017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1739"/>
            <a:ext cx="3043980" cy="46577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80" cy="46577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37DB0BFC-3ADB-4D35-8F9E-EC623788B0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4" cy="465455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4" cy="465455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B1B46B-9AA9-4538-AC22-556CF9B5BA57}" type="datetimeFigureOut">
              <a:rPr lang="es-MX"/>
              <a:pPr>
                <a:defRPr/>
              </a:pPr>
              <a:t>13/09/2017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1" y="4421822"/>
            <a:ext cx="5618480" cy="4189095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B45FE7-D8DC-4435-BCCB-60D3160A42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265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46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0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70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94973" y="8267432"/>
            <a:ext cx="3132728" cy="435207"/>
          </a:xfrm>
          <a:prstGeom prst="rect">
            <a:avLst/>
          </a:prstGeom>
        </p:spPr>
        <p:txBody>
          <a:bodyPr/>
          <a:lstStyle/>
          <a:p>
            <a:fld id="{3A699D18-E775-0A4E-80BB-6F4443610D6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97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41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500" indent="-285577" defTabSz="9265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309" indent="-228461" defTabSz="9265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233" indent="-228461" defTabSz="9265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6156" indent="-228461" defTabSz="9265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3078" indent="-228461" defTabSz="92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0000" indent="-228461" defTabSz="92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6926" indent="-228461" defTabSz="92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3847" indent="-228461" defTabSz="92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E486E3C-1EF9-4FCA-A05C-ED32F4947795}" type="slidenum">
              <a:rPr lang="es-ES" sz="1200">
                <a:solidFill>
                  <a:prstClr val="black"/>
                </a:solidFill>
              </a:rPr>
              <a:pPr/>
              <a:t>7</a:t>
            </a:fld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22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81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45FE7-D8DC-4435-BCCB-60D3160A42B7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3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3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8115" y="-2328587"/>
            <a:ext cx="9420230" cy="73446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070400" y="4011083"/>
            <a:ext cx="4552901" cy="1772974"/>
          </a:xfrm>
          <a:prstGeom prst="rect">
            <a:avLst/>
          </a:prstGeom>
        </p:spPr>
        <p:txBody>
          <a:bodyPr anchor="t"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75">
                <a:solidFill>
                  <a:srgbClr val="53585F"/>
                </a:solidFill>
              </a:rPr>
              <a:t>Texto del título</a:t>
            </a:r>
          </a:p>
        </p:txBody>
      </p:sp>
      <p:pic>
        <p:nvPicPr>
          <p:cNvPr id="4" name="pasted-image.pd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16241" y="-2115616"/>
            <a:ext cx="9420230" cy="734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556792"/>
            <a:ext cx="2160240" cy="13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1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2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7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3200"/>
            <a:ext cx="28114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 userDrawn="1"/>
        </p:nvCxnSpPr>
        <p:spPr>
          <a:xfrm>
            <a:off x="420290" y="6450013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5994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767" y="274640"/>
            <a:ext cx="5771891" cy="622831"/>
          </a:xfrm>
        </p:spPr>
        <p:txBody>
          <a:bodyPr>
            <a:noAutofit/>
          </a:bodyPr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13709" y="6463777"/>
            <a:ext cx="982452" cy="365125"/>
          </a:xfrm>
        </p:spPr>
        <p:txBody>
          <a:bodyPr/>
          <a:lstStyle/>
          <a:p>
            <a:pPr defTabSz="685800"/>
            <a:fld id="{0A4438A8-BA69-4A91-961F-71581DE09A3D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190530" y="764704"/>
            <a:ext cx="4260028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 userDrawn="1"/>
        </p:nvCxnSpPr>
        <p:spPr>
          <a:xfrm>
            <a:off x="4633552" y="764704"/>
            <a:ext cx="431293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217767" y="764704"/>
            <a:ext cx="4260028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50" y="85255"/>
            <a:ext cx="1483519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3200"/>
            <a:ext cx="28114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 userDrawn="1"/>
        </p:nvCxnSpPr>
        <p:spPr>
          <a:xfrm>
            <a:off x="420290" y="6450013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625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017-600B-4E80-91C8-90BC7A9F67FB}" type="datetime1">
              <a:rPr lang="es-MX" smtClean="0"/>
              <a:t>13/09/2017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7-3DB4-48B5-BCDB-E410A2560F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0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73EE-06A3-4986-BEFE-E7D9024A5BFF}" type="datetime1">
              <a:rPr lang="es-MX" smtClean="0"/>
              <a:t>13/09/2017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7-3DB4-48B5-BCDB-E410A2560FD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45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8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0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4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BBAAEEE-18C6-4663-A9F8-A27C576B645E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13/09/2017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A25086-FF6B-4078-B66E-BBD8CB2D5128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8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A4438A8-BA69-4A91-961F-71581DE09A3D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8580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4" r:id="rId2"/>
    <p:sldLayoutId id="2147483805" r:id="rId3"/>
    <p:sldLayoutId id="2147483806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569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36" indent="-257136" algn="l" defTabSz="6856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27" indent="-214280" algn="l" defTabSz="68569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8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3" algn="l" defTabSz="68569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4" indent="-171423" algn="l" defTabSz="68569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1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08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6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2" indent="-171423" algn="l" defTabSz="6856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4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9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7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5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1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79" algn="l" defTabSz="6856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507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s-MX" sz="3300" b="1" cap="small" dirty="0" smtClean="0">
              <a:solidFill>
                <a:schemeClr val="accent1">
                  <a:lumMod val="50000"/>
                </a:schemeClr>
              </a:solidFill>
              <a:latin typeface="Calibri Light" panose="020F0302020204030204"/>
              <a:cs typeface="Times New Roman" pitchFamily="18" charset="0"/>
            </a:endParaRPr>
          </a:p>
          <a:p>
            <a:pPr marL="0" indent="0" algn="ctr" defTabSz="685800">
              <a:buNone/>
            </a:pPr>
            <a:r>
              <a:rPr lang="es-ES" sz="3300" b="1" cap="small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Renegociación del Tratado de Libre Comercio de América del </a:t>
            </a:r>
            <a:r>
              <a:rPr lang="es-ES" sz="3300" b="1" cap="small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Norte</a:t>
            </a:r>
            <a:endParaRPr lang="es-MX" sz="1500" cap="small" dirty="0" smtClean="0">
              <a:solidFill>
                <a:schemeClr val="accent1">
                  <a:lumMod val="50000"/>
                </a:schemeClr>
              </a:solidFill>
              <a:latin typeface="Calibri Light" panose="020F0302020204030204"/>
              <a:cs typeface="Times New Roman" pitchFamily="18" charset="0"/>
              <a:sym typeface="Gill Sans" charset="0"/>
            </a:endParaRPr>
          </a:p>
          <a:p>
            <a:pPr marL="0" indent="0" algn="ctr" defTabSz="685800">
              <a:buNone/>
            </a:pPr>
            <a:endParaRPr lang="es-MX" sz="1500" cap="small" dirty="0">
              <a:solidFill>
                <a:schemeClr val="accent1">
                  <a:lumMod val="50000"/>
                </a:schemeClr>
              </a:solidFill>
              <a:latin typeface="Calibri Light" panose="020F0302020204030204"/>
              <a:sym typeface="Gill Sans" charset="0"/>
            </a:endParaRPr>
          </a:p>
          <a:p>
            <a:pPr marL="0" indent="0" algn="ctr" defTabSz="685800">
              <a:buNone/>
            </a:pPr>
            <a:endParaRPr lang="es-MX" sz="1500" cap="small" dirty="0">
              <a:solidFill>
                <a:schemeClr val="accent1">
                  <a:lumMod val="50000"/>
                </a:schemeClr>
              </a:solidFill>
              <a:latin typeface="Calibri Light" panose="020F0302020204030204"/>
              <a:cs typeface="Times New Roman" pitchFamily="18" charset="0"/>
              <a:sym typeface="Gill Sans" charset="0"/>
            </a:endParaRPr>
          </a:p>
          <a:p>
            <a:pPr marL="0" indent="0" algn="ctr" defTabSz="685800">
              <a:lnSpc>
                <a:spcPts val="2250"/>
              </a:lnSpc>
              <a:buNone/>
            </a:pPr>
            <a:r>
              <a:rPr lang="es-MX" sz="2800" b="1" cap="small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sym typeface="Gill Sans" charset="0"/>
              </a:rPr>
              <a:t>Salvador Behar   </a:t>
            </a:r>
          </a:p>
          <a:p>
            <a:pPr marL="0" indent="0" algn="ctr" defTabSz="685800">
              <a:lnSpc>
                <a:spcPts val="2250"/>
              </a:lnSpc>
              <a:buNone/>
            </a:pPr>
            <a:endParaRPr lang="es-MX" sz="2800" cap="small" dirty="0" smtClean="0">
              <a:solidFill>
                <a:schemeClr val="accent1">
                  <a:lumMod val="50000"/>
                </a:schemeClr>
              </a:solidFill>
              <a:latin typeface="Calibri Light" panose="020F0302020204030204"/>
              <a:sym typeface="Gill Sans" charset="0"/>
            </a:endParaRPr>
          </a:p>
          <a:p>
            <a:pPr marL="0" indent="0" algn="ctr" defTabSz="685800">
              <a:lnSpc>
                <a:spcPts val="2250"/>
              </a:lnSpc>
              <a:buNone/>
            </a:pPr>
            <a:r>
              <a:rPr lang="es-MX" sz="2800" b="1" cap="small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sym typeface="Gill Sans" charset="0"/>
              </a:rPr>
              <a:t>Jefe Negociador  Adjunto del TLCAN </a:t>
            </a:r>
            <a:endParaRPr lang="es-MX" sz="2800" b="1" cap="small" dirty="0">
              <a:solidFill>
                <a:schemeClr val="accent1">
                  <a:lumMod val="50000"/>
                </a:schemeClr>
              </a:solidFill>
              <a:latin typeface="Calibri Light" panose="020F0302020204030204"/>
              <a:sym typeface="Gill Sans" charset="0"/>
            </a:endParaRPr>
          </a:p>
          <a:p>
            <a:pPr algn="r" defTabSz="685800"/>
            <a:endParaRPr lang="es-MX" sz="1500" b="1" cap="small" dirty="0" smtClean="0">
              <a:solidFill>
                <a:srgbClr val="002060"/>
              </a:solidFill>
              <a:latin typeface="Calibri Light" panose="020F0302020204030204"/>
              <a:cs typeface="Times New Roman" pitchFamily="18" charset="0"/>
              <a:sym typeface="Gill Sans" charset="0"/>
            </a:endParaRPr>
          </a:p>
          <a:p>
            <a:pPr algn="r" defTabSz="685800"/>
            <a:endParaRPr lang="es-MX" sz="1500" b="1" cap="small" dirty="0">
              <a:solidFill>
                <a:srgbClr val="002060"/>
              </a:solidFill>
              <a:latin typeface="Calibri Light" panose="020F0302020204030204"/>
              <a:sym typeface="Gill Sans" charset="0"/>
            </a:endParaRPr>
          </a:p>
          <a:p>
            <a:pPr algn="r" defTabSz="685800"/>
            <a:endParaRPr lang="es-MX" sz="1500" b="1" cap="small" dirty="0" smtClean="0">
              <a:solidFill>
                <a:srgbClr val="002060"/>
              </a:solidFill>
              <a:latin typeface="Calibri Light" panose="020F0302020204030204"/>
              <a:cs typeface="Times New Roman" pitchFamily="18" charset="0"/>
              <a:sym typeface="Gill Sans" charset="0"/>
            </a:endParaRPr>
          </a:p>
          <a:p>
            <a:pPr marL="0" indent="0" algn="r" defTabSz="685800">
              <a:buNone/>
            </a:pPr>
            <a:endParaRPr lang="es-MX" sz="1500" cap="small" dirty="0" smtClean="0">
              <a:solidFill>
                <a:srgbClr val="002060"/>
              </a:solidFill>
              <a:latin typeface="Calibri Light" panose="020F0302020204030204"/>
              <a:sym typeface="Gill Sans" charset="0"/>
            </a:endParaRPr>
          </a:p>
          <a:p>
            <a:pPr marL="0" indent="0" algn="r" defTabSz="685800">
              <a:buNone/>
            </a:pPr>
            <a:r>
              <a:rPr lang="es-MX" sz="1500" cap="small" dirty="0" smtClean="0">
                <a:solidFill>
                  <a:srgbClr val="002060"/>
                </a:solidFill>
                <a:latin typeface="Calibri Light" panose="020F0302020204030204"/>
              </a:rPr>
              <a:t>CANIETI </a:t>
            </a:r>
            <a:r>
              <a:rPr lang="es-MX" sz="1500" cap="small" dirty="0" smtClean="0">
                <a:solidFill>
                  <a:srgbClr val="002060"/>
                </a:solidFill>
                <a:latin typeface="Calibri Light" panose="020F0302020204030204"/>
              </a:rPr>
              <a:t>Convención Nacional 2017 </a:t>
            </a:r>
            <a:endParaRPr lang="es-MX" sz="1500" cap="small" dirty="0">
              <a:solidFill>
                <a:srgbClr val="002060"/>
              </a:solidFill>
              <a:latin typeface="Calibri Light" panose="020F0302020204030204"/>
              <a:sym typeface="Gill Sans" charset="0"/>
            </a:endParaRPr>
          </a:p>
          <a:p>
            <a:pPr marL="0" indent="0" algn="r" defTabSz="685800">
              <a:buNone/>
            </a:pPr>
            <a:r>
              <a:rPr lang="es-MX" sz="1500" cap="small" dirty="0" smtClean="0">
                <a:solidFill>
                  <a:srgbClr val="002060"/>
                </a:solidFill>
                <a:latin typeface="Calibri Light" panose="020F0302020204030204"/>
                <a:cs typeface="Times New Roman" pitchFamily="18" charset="0"/>
                <a:sym typeface="Gill Sans" charset="0"/>
              </a:rPr>
              <a:t>Ciudad de México, </a:t>
            </a:r>
            <a:r>
              <a:rPr lang="es-MX" sz="1500" cap="small" dirty="0" smtClean="0">
                <a:solidFill>
                  <a:srgbClr val="002060"/>
                </a:solidFill>
                <a:latin typeface="Calibri Light" panose="020F0302020204030204"/>
                <a:cs typeface="Times New Roman" pitchFamily="18" charset="0"/>
                <a:sym typeface="Gill Sans" charset="0"/>
              </a:rPr>
              <a:t>13 </a:t>
            </a:r>
            <a:r>
              <a:rPr lang="es-MX" sz="1500" cap="small" dirty="0" smtClean="0">
                <a:solidFill>
                  <a:srgbClr val="002060"/>
                </a:solidFill>
                <a:latin typeface="Calibri Light" panose="020F0302020204030204"/>
                <a:cs typeface="Times New Roman" pitchFamily="18" charset="0"/>
                <a:sym typeface="Gill Sans" charset="0"/>
              </a:rPr>
              <a:t>de septiembre de 2017</a:t>
            </a:r>
            <a:endParaRPr lang="es-MX" sz="788" cap="small" dirty="0">
              <a:solidFill>
                <a:srgbClr val="002060"/>
              </a:solidFill>
              <a:latin typeface="Calibri Light" panose="020F0302020204030204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866909"/>
            <a:ext cx="74888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Solicitud de renegociación por parte de EE.UU.: </a:t>
            </a:r>
          </a:p>
          <a:p>
            <a:pPr marL="901700" lvl="0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Ha sido un mal acuerdo para EE.UU.;</a:t>
            </a:r>
          </a:p>
          <a:p>
            <a:pPr marL="901700" lvl="0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El TLCAN se ha </a:t>
            </a:r>
            <a:r>
              <a:rPr lang="es-MX" dirty="0"/>
              <a:t>llevado</a:t>
            </a:r>
            <a:r>
              <a:rPr lang="es-MX" dirty="0" smtClean="0"/>
              <a:t> los empleos de EE.UU.; y, </a:t>
            </a:r>
          </a:p>
          <a:p>
            <a:pPr marL="901700" lvl="0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Existe un saldo comercial deficitario con México por más de 60 </a:t>
            </a:r>
            <a:r>
              <a:rPr lang="es-MX" dirty="0" err="1" smtClean="0"/>
              <a:t>mmdd</a:t>
            </a:r>
            <a:r>
              <a:rPr lang="es-MX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Reacción de México ante la solicitud de EE.UU.:</a:t>
            </a:r>
          </a:p>
          <a:p>
            <a:pPr marL="901700" indent="-363538" algn="just">
              <a:buFont typeface="Wingdings" panose="05000000000000000000" pitchFamily="2" charset="2"/>
              <a:buChar char="Ø"/>
            </a:pPr>
            <a:r>
              <a:rPr lang="es-MX" dirty="0"/>
              <a:t>Es una oportunidad para ajustar el Acuerdo a la realidad económica mundial </a:t>
            </a:r>
            <a:r>
              <a:rPr lang="es-MX" dirty="0" smtClean="0"/>
              <a:t>actual;</a:t>
            </a:r>
          </a:p>
          <a:p>
            <a:pPr marL="901700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Profundizar la integración económica en América del Norte; y.</a:t>
            </a:r>
          </a:p>
          <a:p>
            <a:pPr marL="901700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Continuar siendo una herramienta para el desarrollo económico de México.</a:t>
            </a:r>
          </a:p>
          <a:p>
            <a:pPr marL="901700" indent="-363538" algn="just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Reacción de Canadá ante la solicitud de EE.UU.:</a:t>
            </a:r>
          </a:p>
          <a:p>
            <a:pPr marL="901700" lvl="1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	Profundizar </a:t>
            </a:r>
            <a:r>
              <a:rPr lang="es-MX" dirty="0"/>
              <a:t>la integración de América del </a:t>
            </a:r>
            <a:r>
              <a:rPr lang="es-MX" dirty="0" smtClean="0"/>
              <a:t>Norte; y, </a:t>
            </a:r>
          </a:p>
          <a:p>
            <a:pPr marL="901700" lvl="1" indent="-363538" algn="just">
              <a:buFont typeface="Wingdings" panose="05000000000000000000" pitchFamily="2" charset="2"/>
              <a:buChar char="Ø"/>
            </a:pPr>
            <a:r>
              <a:rPr lang="es-MX" dirty="0" smtClean="0"/>
              <a:t>Se incluirán temas prioritarios para Canadá, medio ambiente, energía y movilidad de hombres de negocios, por citar algunos. </a:t>
            </a:r>
          </a:p>
          <a:p>
            <a:pPr marL="538162" lvl="1" algn="just"/>
            <a:r>
              <a:rPr lang="es-MX" dirty="0" smtClean="0"/>
              <a:t> 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38162" algn="just"/>
            <a:r>
              <a:rPr lang="es-MX" dirty="0" smtClean="0"/>
              <a:t> </a:t>
            </a:r>
            <a:endParaRPr lang="es-MX" dirty="0"/>
          </a:p>
          <a:p>
            <a:pPr lvl="0" algn="just"/>
            <a:endParaRPr lang="es-MX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4288" y="260648"/>
            <a:ext cx="6109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La modernización del TLCAN: sus orígenes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Picture 4" descr="Resultado de imagen para NAFTA integ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11834"/>
          <a:stretch/>
        </p:blipFill>
        <p:spPr bwMode="auto">
          <a:xfrm>
            <a:off x="7668344" y="2852936"/>
            <a:ext cx="14756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410798" y="1795306"/>
            <a:ext cx="3042977" cy="373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85800">
              <a:lnSpc>
                <a:spcPct val="107000"/>
              </a:lnSpc>
              <a:spcAft>
                <a:spcPts val="6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 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26 junio - 26 julio, </a:t>
            </a:r>
            <a:r>
              <a:rPr lang="es-MX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consultas electrónicas:</a:t>
            </a:r>
          </a:p>
          <a:p>
            <a:pPr marL="214313" lvl="1" indent="-214313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613 participaciones</a:t>
            </a:r>
          </a:p>
          <a:p>
            <a:pPr marL="214313" lvl="1" indent="-214313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Temas principales: </a:t>
            </a:r>
          </a:p>
          <a:p>
            <a:pPr marL="534591" lvl="1" indent="-214313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Acceso a mercados.</a:t>
            </a:r>
          </a:p>
          <a:p>
            <a:pPr marL="534591" lvl="1" indent="-214313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Facilitación del comercio.</a:t>
            </a:r>
          </a:p>
          <a:p>
            <a:pPr marL="534591" lvl="1" indent="-214313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Comercio electrónico.</a:t>
            </a:r>
          </a:p>
          <a:p>
            <a:pPr marL="534591" lvl="1" indent="-214313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Administración aduanera.</a:t>
            </a:r>
          </a:p>
          <a:p>
            <a:pPr marL="534591" lvl="1" indent="-214313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Laboral y propiedad intelectual.</a:t>
            </a:r>
          </a:p>
        </p:txBody>
      </p:sp>
      <p:pic>
        <p:nvPicPr>
          <p:cNvPr id="8" name="Picture 2" descr="Resultado de imagen para consultas TLC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r="10443"/>
          <a:stretch/>
        </p:blipFill>
        <p:spPr bwMode="auto">
          <a:xfrm rot="249409">
            <a:off x="7404397" y="2243917"/>
            <a:ext cx="1698956" cy="23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37913" y="142706"/>
            <a:ext cx="7315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Transparencia de la renegociación: </a:t>
            </a: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C</a:t>
            </a: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onsultas Públicas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9209" y="859210"/>
            <a:ext cx="882998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"/>
              </a:spcAft>
              <a:buClr>
                <a:srgbClr val="C00000"/>
              </a:buClr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En el marco de la modernización del TLCAN, la Secretaría de Economía realizó un proceso de </a:t>
            </a:r>
            <a:r>
              <a:rPr lang="es-MX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consultas públicas 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entre el </a:t>
            </a:r>
            <a:r>
              <a:rPr lang="es-MX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1° de febrero y el 26 de julio.</a:t>
            </a:r>
          </a:p>
        </p:txBody>
      </p:sp>
      <p:pic>
        <p:nvPicPr>
          <p:cNvPr id="3" name="Picture 2" descr="Resultado de imagen para reun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88" y="2547117"/>
            <a:ext cx="1620180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39209" y="1716651"/>
            <a:ext cx="2750101" cy="373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250 reuniones 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con:</a:t>
            </a:r>
          </a:p>
          <a:p>
            <a:pPr marL="603647" lvl="1" indent="-388144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Cámaras empresariales, a través del CCENI.</a:t>
            </a:r>
          </a:p>
          <a:p>
            <a:pPr marL="603647" lvl="1" indent="-388144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Sector académico.</a:t>
            </a:r>
          </a:p>
          <a:p>
            <a:pPr marL="603647" lvl="1" indent="-388144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Sociedad Civil.</a:t>
            </a:r>
          </a:p>
          <a:p>
            <a:pPr marL="603647" lvl="1" indent="-388144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Organizaciones sindicales.</a:t>
            </a:r>
          </a:p>
          <a:p>
            <a:pPr marL="603647" lvl="1" indent="-388144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Sector cultural.</a:t>
            </a:r>
          </a:p>
          <a:p>
            <a:pPr marL="603647" lvl="1" indent="-388144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Empresas privadas extranjeras.</a:t>
            </a:r>
          </a:p>
          <a:p>
            <a:pPr marL="603647" lvl="1" indent="-388144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Legisladores.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7913" y="5648721"/>
            <a:ext cx="883127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1 Foro de Consulta Publica </a:t>
            </a:r>
            <a:r>
              <a:rPr lang="es-MX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realizado el 10 de agosto de 2017 en el que participaron 31 representantes de diversas organizaciones civiles y privadas, así como la academia.</a:t>
            </a:r>
            <a:endParaRPr lang="es-MX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68" y="4312800"/>
            <a:ext cx="733841" cy="95447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8395" y="72838"/>
            <a:ext cx="6326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100" cap="small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pPr defTabSz="685800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la </a:t>
            </a: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ruta </a:t>
            </a: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 de la modernización del </a:t>
            </a: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TLCAN</a:t>
            </a:r>
          </a:p>
        </p:txBody>
      </p:sp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5918"/>
              </p:ext>
            </p:extLst>
          </p:nvPr>
        </p:nvGraphicFramePr>
        <p:xfrm>
          <a:off x="229055" y="764704"/>
          <a:ext cx="8824920" cy="56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CuadroTexto 40"/>
          <p:cNvSpPr txBox="1"/>
          <p:nvPr/>
        </p:nvSpPr>
        <p:spPr>
          <a:xfrm>
            <a:off x="1664086" y="5084686"/>
            <a:ext cx="1143806" cy="55399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tx1"/>
                </a:solidFill>
                <a:latin typeface="+mj-lt"/>
              </a:rPr>
              <a:t>Mx: C</a:t>
            </a:r>
            <a:r>
              <a:rPr lang="es-MX" sz="1000" b="1" dirty="0" err="1">
                <a:solidFill>
                  <a:schemeClr val="tx1"/>
                </a:solidFill>
                <a:latin typeface="+mj-lt"/>
              </a:rPr>
              <a:t>onsultas</a:t>
            </a:r>
            <a:r>
              <a:rPr lang="es-MX" sz="1000" b="1" dirty="0">
                <a:solidFill>
                  <a:schemeClr val="tx1"/>
                </a:solidFill>
                <a:latin typeface="+mj-lt"/>
              </a:rPr>
              <a:t> públicas vía Internet </a:t>
            </a:r>
          </a:p>
        </p:txBody>
      </p:sp>
      <p:cxnSp>
        <p:nvCxnSpPr>
          <p:cNvPr id="18" name="Conector angular 17"/>
          <p:cNvCxnSpPr/>
          <p:nvPr/>
        </p:nvCxnSpPr>
        <p:spPr>
          <a:xfrm rot="5400000" flipH="1" flipV="1">
            <a:off x="2748028" y="4889802"/>
            <a:ext cx="398458" cy="243026"/>
          </a:xfrm>
          <a:prstGeom prst="bentConnector3">
            <a:avLst>
              <a:gd name="adj1" fmla="val -64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angular 70"/>
          <p:cNvCxnSpPr/>
          <p:nvPr/>
        </p:nvCxnSpPr>
        <p:spPr>
          <a:xfrm rot="16200000" flipV="1">
            <a:off x="1323310" y="4947356"/>
            <a:ext cx="402821" cy="243027"/>
          </a:xfrm>
          <a:prstGeom prst="bentConnector3">
            <a:avLst>
              <a:gd name="adj1" fmla="val 403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40" y="1340100"/>
            <a:ext cx="911346" cy="5103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733" y="1035291"/>
            <a:ext cx="1145781" cy="7669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1685" y="1093362"/>
            <a:ext cx="1280673" cy="7550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6038" y="5471460"/>
            <a:ext cx="1230403" cy="6921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0057" y="831739"/>
            <a:ext cx="803211" cy="10167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6861" y="5471460"/>
            <a:ext cx="1327174" cy="74321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5011340" y="901018"/>
            <a:ext cx="1443715" cy="9008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8444" y="5471460"/>
            <a:ext cx="979492" cy="7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schemeClr val="bg1"/>
                </a:solidFill>
              </a:rPr>
              <a:pPr/>
              <a:t>13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1"/>
            <a:ext cx="6886811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s-MX" sz="2600" b="1" kern="0" dirty="0" smtClean="0">
                <a:solidFill>
                  <a:srgbClr val="4F81BD">
                    <a:lumMod val="75000"/>
                  </a:srgbClr>
                </a:solidFill>
                <a:latin typeface="+mn-lt"/>
                <a:sym typeface="Gill Sans" charset="0"/>
              </a:rPr>
              <a:t>Prioridades de México en la modernización  </a:t>
            </a:r>
            <a:endParaRPr lang="es-MX" sz="2600" b="1" kern="0" dirty="0">
              <a:solidFill>
                <a:srgbClr val="4F81BD">
                  <a:lumMod val="75000"/>
                </a:srgbClr>
              </a:solidFill>
              <a:latin typeface="+mn-lt"/>
              <a:sym typeface="Gill Sans" charset="0"/>
            </a:endParaRP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-187759" y="908720"/>
          <a:ext cx="4498962" cy="364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2123728" y="3430824"/>
          <a:ext cx="4104455" cy="365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5724128" y="3430824"/>
          <a:ext cx="3589267" cy="339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/>
          </p:nvPr>
        </p:nvGraphicFramePr>
        <p:xfrm>
          <a:off x="4287320" y="714140"/>
          <a:ext cx="4101103" cy="357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6916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1" y="891458"/>
            <a:ext cx="4542789" cy="2791269"/>
          </a:xfrm>
        </p:spPr>
      </p:pic>
      <p:sp>
        <p:nvSpPr>
          <p:cNvPr id="5" name="CuadroTexto 4"/>
          <p:cNvSpPr txBox="1"/>
          <p:nvPr/>
        </p:nvSpPr>
        <p:spPr>
          <a:xfrm>
            <a:off x="179512" y="188640"/>
            <a:ext cx="7315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Primera Ronda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889050"/>
            <a:ext cx="7315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2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Washington D.C. , 16 – 20 de agosto</a:t>
            </a:r>
            <a:endParaRPr lang="es-MX" sz="22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3842" y="1527904"/>
            <a:ext cx="4009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Puntos de acuerdo: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Calibración de posturas.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Identificación de 25 mesas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Propuesta de textos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Actualización de reglas aplicables al área de libre comercio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Negociación </a:t>
            </a:r>
            <a:r>
              <a:rPr lang="es-MX" dirty="0" smtClean="0"/>
              <a:t>acelerada.</a:t>
            </a:r>
          </a:p>
          <a:p>
            <a:endParaRPr lang="es-MX" dirty="0"/>
          </a:p>
          <a:p>
            <a:r>
              <a:rPr lang="es-MX" b="1" dirty="0" smtClean="0"/>
              <a:t>Puntos débiles: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Incremento del contenido regional de EUA.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Insistencia sobre reducción del déficit de EUA.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Eliminación del Capítulo XIX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Salvaguardas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Posicionamiento político en EUA.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445831" y="41995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“</a:t>
            </a:r>
            <a:r>
              <a:rPr lang="en-US" sz="1400" dirty="0" smtClean="0"/>
              <a:t>We </a:t>
            </a:r>
            <a:r>
              <a:rPr lang="en-US" sz="1400" dirty="0"/>
              <a:t>feel that NAFTA has fundamentally failed many, many Americans and needs major improvement</a:t>
            </a:r>
            <a:r>
              <a:rPr lang="en-US" sz="1400" dirty="0" smtClean="0"/>
              <a:t>.”</a:t>
            </a:r>
          </a:p>
          <a:p>
            <a:pPr algn="r"/>
            <a:r>
              <a:rPr lang="es-MX" sz="1100" dirty="0" smtClean="0"/>
              <a:t>-Robert </a:t>
            </a:r>
            <a:r>
              <a:rPr lang="es-MX" sz="1100" dirty="0" err="1" smtClean="0"/>
              <a:t>Lighthizer</a:t>
            </a:r>
            <a:endParaRPr lang="es-MX" sz="1100" dirty="0"/>
          </a:p>
        </p:txBody>
      </p:sp>
      <p:sp>
        <p:nvSpPr>
          <p:cNvPr id="10" name="Rectángulo 9"/>
          <p:cNvSpPr/>
          <p:nvPr/>
        </p:nvSpPr>
        <p:spPr>
          <a:xfrm>
            <a:off x="4445831" y="5239028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“In all these discussions, we will come to the table with goodwill, and Canada’s characteristic ability and willingness to seek compromise and find win-win </a:t>
            </a:r>
            <a:r>
              <a:rPr lang="en-US" sz="1400" dirty="0" smtClean="0"/>
              <a:t>solutions.”</a:t>
            </a:r>
          </a:p>
          <a:p>
            <a:pPr algn="r"/>
            <a:r>
              <a:rPr lang="en-US" sz="1100" dirty="0" smtClean="0"/>
              <a:t>-</a:t>
            </a:r>
            <a:r>
              <a:rPr lang="en-US" sz="1100" dirty="0" err="1" smtClean="0"/>
              <a:t>Chrystia</a:t>
            </a:r>
            <a:r>
              <a:rPr lang="en-US" sz="1100" dirty="0" smtClean="0"/>
              <a:t> Freeland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1237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88640"/>
            <a:ext cx="7315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Segunda Ronda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889050"/>
            <a:ext cx="7315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2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Ciudad de México, 1 – 5 de septiembre</a:t>
            </a:r>
            <a:endParaRPr lang="es-MX" sz="22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842" y="1527904"/>
            <a:ext cx="41656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Puntos de acuerdo: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Negociación de propuestas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7 capítulos en negociación avanzada.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Desarrollo de agenda de comercio progresivo.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renegociación acelerada entre las 3 partes continúa.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Optimismo</a:t>
            </a:r>
          </a:p>
          <a:p>
            <a:endParaRPr lang="es-MX" dirty="0"/>
          </a:p>
          <a:p>
            <a:r>
              <a:rPr lang="es-MX" b="1" dirty="0" smtClean="0"/>
              <a:t>Puntos débiles: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No hay propuesta de cómo reducir el déficit comercial de EUA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Propiedad intelectual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Calendario de negociaciones internacionales de México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367502" y="4461730"/>
            <a:ext cx="472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“</a:t>
            </a:r>
            <a:r>
              <a:rPr lang="en-US" sz="1400" dirty="0"/>
              <a:t>I am pleased to report that we have found mutual agreement on many important issues</a:t>
            </a:r>
            <a:r>
              <a:rPr lang="en-US" sz="1400" dirty="0" smtClean="0"/>
              <a:t>.”</a:t>
            </a:r>
          </a:p>
          <a:p>
            <a:pPr algn="r"/>
            <a:r>
              <a:rPr lang="es-MX" sz="1100" dirty="0" smtClean="0"/>
              <a:t>-Robert </a:t>
            </a:r>
            <a:r>
              <a:rPr lang="es-MX" sz="1100" dirty="0" err="1" smtClean="0"/>
              <a:t>Lighthizer</a:t>
            </a:r>
            <a:endParaRPr lang="es-MX" sz="1100" dirty="0"/>
          </a:p>
        </p:txBody>
      </p:sp>
      <p:sp>
        <p:nvSpPr>
          <p:cNvPr id="10" name="Rectángulo 9"/>
          <p:cNvSpPr/>
          <p:nvPr/>
        </p:nvSpPr>
        <p:spPr>
          <a:xfrm>
            <a:off x="4477950" y="53932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“This is an exhilarating negotiating process and it is a comprehensive one.”</a:t>
            </a:r>
          </a:p>
          <a:p>
            <a:pPr algn="r"/>
            <a:r>
              <a:rPr lang="en-US" sz="1100" dirty="0" smtClean="0"/>
              <a:t>-</a:t>
            </a:r>
            <a:r>
              <a:rPr lang="en-US" sz="1100" dirty="0" err="1" smtClean="0"/>
              <a:t>Chrystia</a:t>
            </a:r>
            <a:r>
              <a:rPr lang="en-US" sz="1100" dirty="0" smtClean="0"/>
              <a:t> Freeland</a:t>
            </a:r>
            <a:endParaRPr lang="es-MX" sz="1100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8151" r="12355" b="-525"/>
          <a:stretch/>
        </p:blipFill>
        <p:spPr>
          <a:xfrm>
            <a:off x="4711722" y="852662"/>
            <a:ext cx="4104456" cy="3033728"/>
          </a:xfrm>
        </p:spPr>
      </p:pic>
    </p:spTree>
    <p:extLst>
      <p:ext uri="{BB962C8B-B14F-4D97-AF65-F5344CB8AC3E}">
        <p14:creationId xmlns:p14="http://schemas.microsoft.com/office/powerpoint/2010/main" val="20247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95536" y="183308"/>
            <a:ext cx="4374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Focos rojos en la negociación 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25802" y="1037064"/>
            <a:ext cx="85329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07000"/>
              </a:lnSpc>
              <a:spcAft>
                <a:spcPts val="60"/>
              </a:spcAft>
              <a:buFont typeface="Wingdings" panose="05000000000000000000" pitchFamily="2" charset="2"/>
              <a:buChar char="v"/>
            </a:pPr>
            <a:r>
              <a:rPr lang="es-MX" b="1" i="1" dirty="0">
                <a:solidFill>
                  <a:srgbClr val="C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No hay sorpresas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, los temas ya han sido expresados por </a:t>
            </a:r>
            <a:r>
              <a:rPr lang="es-MX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Wilbur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 Ross y Robert </a:t>
            </a:r>
            <a:r>
              <a:rPr lang="es-MX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Lighthizer</a:t>
            </a:r>
            <a:r>
              <a:rPr lang="es-MX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, en diversos foros.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71497936"/>
              </p:ext>
            </p:extLst>
          </p:nvPr>
        </p:nvGraphicFramePr>
        <p:xfrm>
          <a:off x="-1368660" y="2200799"/>
          <a:ext cx="6480720" cy="357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3711690" y="2424289"/>
            <a:ext cx="674022" cy="32403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225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60794" y="4447011"/>
            <a:ext cx="4471966" cy="62956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dirty="0" smtClean="0">
                <a:solidFill>
                  <a:schemeClr val="tx1"/>
                </a:solidFill>
                <a:latin typeface="Calibri"/>
                <a:sym typeface="Gill Sans" charset="0"/>
              </a:rPr>
              <a:t>Analizar propuesta, México tiene libre mercado cambiario</a:t>
            </a:r>
            <a:endParaRPr lang="es-MX" dirty="0">
              <a:solidFill>
                <a:schemeClr val="tx1"/>
              </a:solidFill>
              <a:latin typeface="Calibri"/>
              <a:sym typeface="Gill Sans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36537" y="3041160"/>
            <a:ext cx="4354570" cy="55667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dirty="0">
                <a:solidFill>
                  <a:prstClr val="white"/>
                </a:solidFill>
                <a:latin typeface="Calibri"/>
                <a:sym typeface="Gill Sans" charset="0"/>
              </a:rPr>
              <a:t>Modernización de mecanismos de solución de controversias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577265" y="3791626"/>
            <a:ext cx="4439024" cy="52932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dirty="0" smtClean="0">
                <a:solidFill>
                  <a:prstClr val="white"/>
                </a:solidFill>
                <a:latin typeface="Calibri"/>
                <a:sym typeface="Gill Sans" charset="0"/>
              </a:rPr>
              <a:t>Evitar destruir las cadenas de abastecimiento regional </a:t>
            </a:r>
            <a:endParaRPr lang="es-MX" dirty="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3718254" y="3840599"/>
            <a:ext cx="674022" cy="32403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225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3711690" y="4611355"/>
            <a:ext cx="674022" cy="32403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225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36537" y="2231848"/>
            <a:ext cx="4320480" cy="61551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sz="2100" dirty="0">
                <a:solidFill>
                  <a:prstClr val="white"/>
                </a:solidFill>
                <a:latin typeface="Calibri"/>
                <a:sym typeface="Gill Sans" charset="0"/>
              </a:rPr>
              <a:t>“</a:t>
            </a:r>
            <a:r>
              <a:rPr lang="es-MX" dirty="0">
                <a:solidFill>
                  <a:prstClr val="white"/>
                </a:solidFill>
                <a:latin typeface="Calibri"/>
                <a:sym typeface="Gill Sans" charset="0"/>
              </a:rPr>
              <a:t>Rebalanceo comercial”, vía la expansión del comercio, no su restricción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718254" y="3131055"/>
            <a:ext cx="674022" cy="32403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225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3699722" y="5318121"/>
            <a:ext cx="674022" cy="32403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sz="225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593501" y="5213501"/>
            <a:ext cx="4471966" cy="62956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dirty="0" smtClean="0">
                <a:solidFill>
                  <a:prstClr val="white"/>
                </a:solidFill>
                <a:latin typeface="Calibri"/>
                <a:sym typeface="Gill Sans" charset="0"/>
              </a:rPr>
              <a:t>El aumento de los salarios en México  es determinado por la productividad </a:t>
            </a:r>
            <a:endParaRPr lang="es-MX" dirty="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87480" y="218479"/>
            <a:ext cx="4374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  <a:sym typeface="Gill Sans" charset="0"/>
              </a:rPr>
              <a:t>Sí hay un Plan B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186963" y="345701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s-MX" altLang="es-MX" sz="1350" dirty="0">
                <a:solidFill>
                  <a:prstClr val="black"/>
                </a:solidFill>
                <a:sym typeface="Gill Sans" charset="0"/>
              </a:rPr>
              <a:t/>
            </a:r>
            <a:br>
              <a:rPr lang="es-MX" altLang="es-MX" sz="1350" dirty="0">
                <a:solidFill>
                  <a:prstClr val="black"/>
                </a:solidFill>
                <a:sym typeface="Gill Sans" charset="0"/>
              </a:rPr>
            </a:br>
            <a:endParaRPr lang="es-MX" altLang="es-MX" sz="1350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53460" y="5119722"/>
            <a:ext cx="86074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endParaRPr lang="es-MX" sz="900" dirty="0">
              <a:solidFill>
                <a:prstClr val="white">
                  <a:lumMod val="50000"/>
                </a:prstClr>
              </a:solidFill>
              <a:latin typeface="Calibri"/>
              <a:sym typeface="Gill Sans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764508" y="1940265"/>
            <a:ext cx="3549619" cy="3400495"/>
            <a:chOff x="2195736" y="1496466"/>
            <a:chExt cx="4752528" cy="4380806"/>
          </a:xfrm>
        </p:grpSpPr>
        <p:grpSp>
          <p:nvGrpSpPr>
            <p:cNvPr id="24" name="Grupo 23"/>
            <p:cNvGrpSpPr/>
            <p:nvPr/>
          </p:nvGrpSpPr>
          <p:grpSpPr>
            <a:xfrm>
              <a:off x="2195736" y="1496466"/>
              <a:ext cx="4752528" cy="4380806"/>
              <a:chOff x="2195736" y="1496466"/>
              <a:chExt cx="4752528" cy="4380806"/>
            </a:xfrm>
          </p:grpSpPr>
          <p:sp>
            <p:nvSpPr>
              <p:cNvPr id="26" name="Ordenar 25"/>
              <p:cNvSpPr/>
              <p:nvPr/>
            </p:nvSpPr>
            <p:spPr>
              <a:xfrm>
                <a:off x="2195736" y="1496466"/>
                <a:ext cx="4752528" cy="4380806"/>
              </a:xfrm>
              <a:prstGeom prst="flowChartSor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MX" sz="2250">
                  <a:solidFill>
                    <a:prstClr val="white"/>
                  </a:solidFill>
                  <a:latin typeface="Calibri"/>
                  <a:sym typeface="Gill Sans" charset="0"/>
                </a:endParaRPr>
              </a:p>
            </p:txBody>
          </p:sp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9261" y="1970540"/>
                <a:ext cx="3640975" cy="3402676"/>
              </a:xfrm>
              <a:prstGeom prst="rect">
                <a:avLst/>
              </a:prstGeom>
            </p:spPr>
          </p:pic>
        </p:grpSp>
        <p:sp>
          <p:nvSpPr>
            <p:cNvPr id="25" name="Elipse 24"/>
            <p:cNvSpPr/>
            <p:nvPr/>
          </p:nvSpPr>
          <p:spPr>
            <a:xfrm>
              <a:off x="4355976" y="3536718"/>
              <a:ext cx="504056" cy="47873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2250" dirty="0">
                <a:solidFill>
                  <a:prstClr val="white"/>
                </a:solidFill>
                <a:latin typeface="Calibri"/>
                <a:sym typeface="Gill Sans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181859" y="2737167"/>
            <a:ext cx="25826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210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sym typeface="Gill Sans" charset="0"/>
              </a:rPr>
              <a:t>Integración con</a:t>
            </a:r>
          </a:p>
          <a:p>
            <a:pPr algn="just" defTabSz="685800"/>
            <a:r>
              <a:rPr lang="es-MX" sz="210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sym typeface="Gill Sans" charset="0"/>
              </a:rPr>
              <a:t>Asia-Pacífic</a:t>
            </a:r>
            <a:r>
              <a:rPr lang="es-MX" sz="210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sym typeface="Gill Sans" charset="0"/>
              </a:rPr>
              <a:t>o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TPP-11.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Acuerdos bilaterales con países  TPP.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Plataforma de  AP (Estado Asociado)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417857" y="2975445"/>
            <a:ext cx="267053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2100" b="1" dirty="0">
                <a:solidFill>
                  <a:srgbClr val="C00000"/>
                </a:solidFill>
                <a:latin typeface="Calibri" panose="020F0502020204030204" pitchFamily="34" charset="0"/>
                <a:sym typeface="Gill Sans" charset="0"/>
              </a:rPr>
              <a:t>Modernización </a:t>
            </a:r>
            <a:r>
              <a:rPr lang="es-MX" sz="2100" b="1" dirty="0" err="1">
                <a:solidFill>
                  <a:srgbClr val="C00000"/>
                </a:solidFill>
                <a:latin typeface="Calibri" panose="020F0502020204030204" pitchFamily="34" charset="0"/>
                <a:sym typeface="Gill Sans" charset="0"/>
              </a:rPr>
              <a:t>TLC’s</a:t>
            </a:r>
            <a:r>
              <a:rPr lang="es-MX" sz="2100" b="1" dirty="0">
                <a:solidFill>
                  <a:srgbClr val="C00000"/>
                </a:solidFill>
                <a:latin typeface="Calibri" panose="020F0502020204030204" pitchFamily="34" charset="0"/>
                <a:sym typeface="Gill Sans" charset="0"/>
              </a:rPr>
              <a:t> con Europa</a:t>
            </a:r>
          </a:p>
          <a:p>
            <a:pPr marL="214313" indent="-214313" algn="just" defTabSz="685800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Unión Europea (TLCUEM).</a:t>
            </a:r>
          </a:p>
          <a:p>
            <a:pPr marL="214313" indent="-214313" algn="just" defTabSz="685800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Asociación Europea de Libre Comercio (AELC).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922988" y="1539791"/>
            <a:ext cx="3286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MX" sz="2100" b="1" dirty="0">
                <a:solidFill>
                  <a:srgbClr val="009900"/>
                </a:solidFill>
                <a:latin typeface="Calibri" panose="020F0502020204030204" pitchFamily="34" charset="0"/>
                <a:sym typeface="Gill Sans" charset="0"/>
              </a:rPr>
              <a:t>Modernización TLCAN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66651" y="5303844"/>
            <a:ext cx="7222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s-MX" sz="2100" b="1" dirty="0">
                <a:solidFill>
                  <a:srgbClr val="4BACC6">
                    <a:lumMod val="50000"/>
                  </a:srgbClr>
                </a:solidFill>
                <a:latin typeface="Calibri" panose="020F0502020204030204" pitchFamily="34" charset="0"/>
                <a:sym typeface="Gill Sans" charset="0"/>
              </a:rPr>
              <a:t>Fortalecimiento Alianza del Pacífico &amp; Profundización Acuerdos</a:t>
            </a:r>
          </a:p>
          <a:p>
            <a:pPr algn="ctr" defTabSz="685800"/>
            <a:r>
              <a:rPr lang="es-MX" sz="15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 </a:t>
            </a:r>
            <a:r>
              <a:rPr lang="es-MX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sym typeface="Gill Sans" charset="0"/>
              </a:rPr>
              <a:t>(Chile, Colombia y Perú)                                    (Brasil, Argentina)</a:t>
            </a:r>
          </a:p>
        </p:txBody>
      </p:sp>
    </p:spTree>
    <p:extLst>
      <p:ext uri="{BB962C8B-B14F-4D97-AF65-F5344CB8AC3E}">
        <p14:creationId xmlns:p14="http://schemas.microsoft.com/office/powerpoint/2010/main" val="8080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1835696" y="2852936"/>
            <a:ext cx="5771891" cy="622831"/>
          </a:xfrm>
        </p:spPr>
        <p:txBody>
          <a:bodyPr rtlCol="0">
            <a:normAutofit fontScale="90000"/>
          </a:bodyPr>
          <a:lstStyle/>
          <a:p>
            <a:pPr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altLang="es-MX" sz="3200" dirty="0" smtClean="0"/>
              <a:t/>
            </a:r>
            <a:br>
              <a:rPr lang="es-MX" altLang="es-MX" sz="3200" dirty="0" smtClean="0"/>
            </a:br>
            <a:r>
              <a:rPr lang="es-MX" altLang="es-MX" sz="3700" b="1" cap="small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n-ea"/>
                <a:cs typeface="Times New Roman" pitchFamily="18" charset="0"/>
              </a:rPr>
              <a:t>EL TRATADO DE LIBRE COMERCIO DE AMERICA DEL NORTE  </a:t>
            </a:r>
            <a:endParaRPr lang="es-MX" altLang="es-MX" sz="3700" b="1" cap="small" dirty="0">
              <a:solidFill>
                <a:schemeClr val="accent1">
                  <a:lumMod val="50000"/>
                </a:schemeClr>
              </a:solidFill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flipH="1">
            <a:off x="323528" y="186463"/>
            <a:ext cx="6837800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eaLnBrk="1" latinLnBrk="0" hangingPunct="1">
              <a:buNone/>
              <a:defRPr sz="2400" b="1" spc="-100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s-MX" sz="2600" kern="0" dirty="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TLCAN: acuerdo paradigmático</a:t>
            </a:r>
            <a:endParaRPr lang="en-US" sz="2600" kern="0" dirty="0">
              <a:solidFill>
                <a:srgbClr val="4F81BD">
                  <a:lumMod val="75000"/>
                </a:srgb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833237" y="2628946"/>
            <a:ext cx="4760940" cy="704442"/>
            <a:chOff x="460063" y="2272333"/>
            <a:chExt cx="4113784" cy="704442"/>
          </a:xfrm>
        </p:grpSpPr>
        <p:sp>
          <p:nvSpPr>
            <p:cNvPr id="16" name="15 Rectángulo"/>
            <p:cNvSpPr/>
            <p:nvPr/>
          </p:nvSpPr>
          <p:spPr>
            <a:xfrm>
              <a:off x="460063" y="2347948"/>
              <a:ext cx="302206" cy="302206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748028" y="2272333"/>
              <a:ext cx="3825819" cy="704442"/>
            </a:xfrm>
            <a:custGeom>
              <a:avLst/>
              <a:gdLst>
                <a:gd name="connsiteX0" fmla="*/ 0 w 3825819"/>
                <a:gd name="connsiteY0" fmla="*/ 0 h 704442"/>
                <a:gd name="connsiteX1" fmla="*/ 3825819 w 3825819"/>
                <a:gd name="connsiteY1" fmla="*/ 0 h 704442"/>
                <a:gd name="connsiteX2" fmla="*/ 3825819 w 3825819"/>
                <a:gd name="connsiteY2" fmla="*/ 704442 h 704442"/>
                <a:gd name="connsiteX3" fmla="*/ 0 w 3825819"/>
                <a:gd name="connsiteY3" fmla="*/ 704442 h 704442"/>
                <a:gd name="connsiteX4" fmla="*/ 0 w 3825819"/>
                <a:gd name="connsiteY4" fmla="*/ 0 h 70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819" h="704442">
                  <a:moveTo>
                    <a:pt x="0" y="0"/>
                  </a:moveTo>
                  <a:lnTo>
                    <a:pt x="3825819" y="0"/>
                  </a:lnTo>
                  <a:lnTo>
                    <a:pt x="3825819" y="704442"/>
                  </a:lnTo>
                  <a:lnTo>
                    <a:pt x="0" y="7044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</a:pPr>
              <a:endParaRPr lang="en-US" sz="1600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833237" y="3519030"/>
            <a:ext cx="4760940" cy="704442"/>
            <a:chOff x="460063" y="3229032"/>
            <a:chExt cx="4113784" cy="704442"/>
          </a:xfrm>
        </p:grpSpPr>
        <p:sp>
          <p:nvSpPr>
            <p:cNvPr id="18" name="17 Rectángulo"/>
            <p:cNvSpPr/>
            <p:nvPr/>
          </p:nvSpPr>
          <p:spPr>
            <a:xfrm>
              <a:off x="460063" y="3358434"/>
              <a:ext cx="302206" cy="3022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748028" y="3229032"/>
              <a:ext cx="3825819" cy="704442"/>
            </a:xfrm>
            <a:custGeom>
              <a:avLst/>
              <a:gdLst>
                <a:gd name="connsiteX0" fmla="*/ 0 w 3825819"/>
                <a:gd name="connsiteY0" fmla="*/ 0 h 704442"/>
                <a:gd name="connsiteX1" fmla="*/ 3825819 w 3825819"/>
                <a:gd name="connsiteY1" fmla="*/ 0 h 704442"/>
                <a:gd name="connsiteX2" fmla="*/ 3825819 w 3825819"/>
                <a:gd name="connsiteY2" fmla="*/ 704442 h 704442"/>
                <a:gd name="connsiteX3" fmla="*/ 0 w 3825819"/>
                <a:gd name="connsiteY3" fmla="*/ 704442 h 704442"/>
                <a:gd name="connsiteX4" fmla="*/ 0 w 3825819"/>
                <a:gd name="connsiteY4" fmla="*/ 0 h 70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819" h="704442">
                  <a:moveTo>
                    <a:pt x="0" y="0"/>
                  </a:moveTo>
                  <a:lnTo>
                    <a:pt x="3825819" y="0"/>
                  </a:lnTo>
                  <a:lnTo>
                    <a:pt x="3825819" y="704442"/>
                  </a:lnTo>
                  <a:lnTo>
                    <a:pt x="0" y="7044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dirty="0">
                  <a:latin typeface="Calibri" panose="020F0502020204030204" pitchFamily="34" charset="0"/>
                </a:rPr>
                <a:t>Fundamental en la inserción de México a la globalidad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25 Forma libre"/>
          <p:cNvSpPr/>
          <p:nvPr/>
        </p:nvSpPr>
        <p:spPr>
          <a:xfrm>
            <a:off x="4229567" y="2628946"/>
            <a:ext cx="4427674" cy="704442"/>
          </a:xfrm>
          <a:custGeom>
            <a:avLst/>
            <a:gdLst>
              <a:gd name="connsiteX0" fmla="*/ 0 w 3825819"/>
              <a:gd name="connsiteY0" fmla="*/ 0 h 704442"/>
              <a:gd name="connsiteX1" fmla="*/ 3825819 w 3825819"/>
              <a:gd name="connsiteY1" fmla="*/ 0 h 704442"/>
              <a:gd name="connsiteX2" fmla="*/ 3825819 w 3825819"/>
              <a:gd name="connsiteY2" fmla="*/ 704442 h 704442"/>
              <a:gd name="connsiteX3" fmla="*/ 0 w 3825819"/>
              <a:gd name="connsiteY3" fmla="*/ 704442 h 704442"/>
              <a:gd name="connsiteX4" fmla="*/ 0 w 3825819"/>
              <a:gd name="connsiteY4" fmla="*/ 0 h 70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819" h="704442">
                <a:moveTo>
                  <a:pt x="0" y="0"/>
                </a:moveTo>
                <a:lnTo>
                  <a:pt x="3825819" y="0"/>
                </a:lnTo>
                <a:lnTo>
                  <a:pt x="3825819" y="704442"/>
                </a:lnTo>
                <a:lnTo>
                  <a:pt x="0" y="7044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MX" sz="1800" dirty="0">
                <a:latin typeface="Calibri" panose="020F0502020204030204" pitchFamily="34" charset="0"/>
              </a:rPr>
              <a:t>Primera vez que países con diferentes niveles de desarrollo establecieron una iniciativa de integración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3833237" y="4375872"/>
            <a:ext cx="4760940" cy="704442"/>
            <a:chOff x="460063" y="3229032"/>
            <a:chExt cx="4113784" cy="704442"/>
          </a:xfrm>
        </p:grpSpPr>
        <p:sp>
          <p:nvSpPr>
            <p:cNvPr id="28" name="27 Rectángulo"/>
            <p:cNvSpPr/>
            <p:nvPr/>
          </p:nvSpPr>
          <p:spPr>
            <a:xfrm>
              <a:off x="460063" y="3394292"/>
              <a:ext cx="302206" cy="30220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28 Forma libre"/>
            <p:cNvSpPr/>
            <p:nvPr/>
          </p:nvSpPr>
          <p:spPr>
            <a:xfrm>
              <a:off x="748028" y="3229032"/>
              <a:ext cx="3825819" cy="704442"/>
            </a:xfrm>
            <a:custGeom>
              <a:avLst/>
              <a:gdLst>
                <a:gd name="connsiteX0" fmla="*/ 0 w 3825819"/>
                <a:gd name="connsiteY0" fmla="*/ 0 h 704442"/>
                <a:gd name="connsiteX1" fmla="*/ 3825819 w 3825819"/>
                <a:gd name="connsiteY1" fmla="*/ 0 h 704442"/>
                <a:gd name="connsiteX2" fmla="*/ 3825819 w 3825819"/>
                <a:gd name="connsiteY2" fmla="*/ 704442 h 704442"/>
                <a:gd name="connsiteX3" fmla="*/ 0 w 3825819"/>
                <a:gd name="connsiteY3" fmla="*/ 704442 h 704442"/>
                <a:gd name="connsiteX4" fmla="*/ 0 w 3825819"/>
                <a:gd name="connsiteY4" fmla="*/ 0 h 70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819" h="704442">
                  <a:moveTo>
                    <a:pt x="0" y="0"/>
                  </a:moveTo>
                  <a:lnTo>
                    <a:pt x="3825819" y="0"/>
                  </a:lnTo>
                  <a:lnTo>
                    <a:pt x="3825819" y="704442"/>
                  </a:lnTo>
                  <a:lnTo>
                    <a:pt x="0" y="7044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dirty="0">
                  <a:latin typeface="Calibri" panose="020F0502020204030204" pitchFamily="34" charset="0"/>
                </a:rPr>
                <a:t>Influyó en otras negociaciones comerciales de la época 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074" name="Picture 2" descr="http://www.eoi.es/blogs/anamariaperalta/files/2011/03/image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" y="2587747"/>
            <a:ext cx="3171544" cy="22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número de diapositiva 3"/>
          <p:cNvSpPr txBox="1">
            <a:spLocks/>
          </p:cNvSpPr>
          <p:nvPr/>
        </p:nvSpPr>
        <p:spPr>
          <a:xfrm>
            <a:off x="8100392" y="18288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07287" algn="l" defTabSz="642915" rtl="0" eaLnBrk="1" latinLnBrk="0" hangingPunct="1"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928744" algn="l" defTabSz="642915" rtl="0" eaLnBrk="1" latinLnBrk="0" hangingPunct="1"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250201" algn="l" defTabSz="642915" rtl="0" eaLnBrk="1" latinLnBrk="0" hangingPunct="1"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571659" algn="l" defTabSz="642915" rtl="0" eaLnBrk="1" latinLnBrk="0" hangingPunct="1">
              <a:defRPr sz="30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s-ES" sz="1400" b="1" dirty="0" smtClean="0">
                <a:solidFill>
                  <a:schemeClr val="bg1"/>
                </a:solidFill>
              </a:rPr>
              <a:t>13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75"/>
          <p:cNvSpPr>
            <a:spLocks noChangeArrowheads="1"/>
          </p:cNvSpPr>
          <p:nvPr/>
        </p:nvSpPr>
        <p:spPr bwMode="auto">
          <a:xfrm>
            <a:off x="0" y="-65088"/>
            <a:ext cx="8964613" cy="9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MX" sz="2800" b="1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MX" b="1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5" name="Rectangle 1475"/>
          <p:cNvSpPr>
            <a:spLocks noChangeArrowheads="1"/>
          </p:cNvSpPr>
          <p:nvPr/>
        </p:nvSpPr>
        <p:spPr bwMode="auto">
          <a:xfrm>
            <a:off x="1312863" y="1225550"/>
            <a:ext cx="3654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/>
          <a:p>
            <a:pPr algn="ctr"/>
            <a:endParaRPr lang="es-AR" b="1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 bwMode="auto">
          <a:xfrm>
            <a:off x="251520" y="195213"/>
            <a:ext cx="35471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</a:rPr>
              <a:t>La importancia del TLCAN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356" y="1065363"/>
            <a:ext cx="764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MX" dirty="0" smtClean="0"/>
              <a:t>El comercio trilateral se ha triplicado, alcanzando cerca de un billón de dólares en 2016.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547936" y="638971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Fuente : SE con </a:t>
            </a:r>
            <a:r>
              <a:rPr lang="en-US" sz="1200" dirty="0" err="1" smtClean="0"/>
              <a:t>datos</a:t>
            </a:r>
            <a:r>
              <a:rPr lang="en-US" sz="1200" dirty="0" smtClean="0"/>
              <a:t> de Statistics Canada, Banxico, y USDOC</a:t>
            </a:r>
            <a:endParaRPr lang="en-US" sz="1200" b="1" dirty="0" smtClean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547936" y="2225824"/>
          <a:ext cx="8190504" cy="422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6"/>
          <p:cNvSpPr>
            <a:spLocks noChangeArrowheads="1"/>
          </p:cNvSpPr>
          <p:nvPr/>
        </p:nvSpPr>
        <p:spPr bwMode="auto">
          <a:xfrm rot="21055476">
            <a:off x="2923758" y="2833246"/>
            <a:ext cx="3637111" cy="455737"/>
          </a:xfrm>
          <a:prstGeom prst="rightArrow">
            <a:avLst>
              <a:gd name="adj1" fmla="val 75009"/>
              <a:gd name="adj2" fmla="val 63130"/>
            </a:avLst>
          </a:prstGeom>
          <a:solidFill>
            <a:schemeClr val="accent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lIns="87312" tIns="44450" rIns="87312" bIns="44450" anchor="ctr"/>
          <a:lstStyle/>
          <a:p>
            <a:pPr algn="ctr" defTabSz="825500"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s-MX" dirty="0" smtClean="0">
                <a:solidFill>
                  <a:schemeClr val="bg1"/>
                </a:solidFill>
              </a:rPr>
              <a:t>Crecimiento de 2016/1993    </a:t>
            </a:r>
            <a:r>
              <a:rPr lang="en-US" dirty="0" smtClean="0">
                <a:solidFill>
                  <a:schemeClr val="bg1"/>
                </a:solidFill>
              </a:rPr>
              <a:t>245%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691680" y="3789040"/>
            <a:ext cx="0" cy="1454830"/>
          </a:xfrm>
          <a:prstGeom prst="line">
            <a:avLst/>
          </a:prstGeom>
          <a:noFill/>
          <a:ln w="38100">
            <a:solidFill>
              <a:srgbClr val="0070C0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12863" y="3431260"/>
            <a:ext cx="10348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TLCAN </a:t>
            </a:r>
            <a:endParaRPr lang="es-ES_tradnl" sz="160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9130" y="2279867"/>
            <a:ext cx="439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Comercio</a:t>
            </a:r>
            <a:r>
              <a:rPr lang="en-US" b="1" dirty="0" smtClean="0"/>
              <a:t> intra TLCAN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60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145784"/>
            <a:ext cx="7666601" cy="622831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  <a:cs typeface="+mj-cs"/>
              </a:rPr>
              <a:t>El Exportaciones  </a:t>
            </a: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cs typeface="+mj-cs"/>
              </a:rPr>
              <a:t>mexicanas de productos electrónicos </a:t>
            </a:r>
            <a:endParaRPr lang="es-MX" sz="2600" b="1" kern="0" spc="-100" dirty="0">
              <a:solidFill>
                <a:srgbClr val="4F81BD">
                  <a:lumMod val="75000"/>
                </a:srgbClr>
              </a:solidFill>
              <a:latin typeface="+mn-lt"/>
              <a:cs typeface="+mj-cs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10836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13273088" y="457200"/>
            <a:ext cx="4397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59,607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Exportación de la Industria Electrónica por grupos de productos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(Millones de dólares)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264" y="6237312"/>
            <a:ext cx="8892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890395" algn="l"/>
                <a:tab pos="5098415" algn="l"/>
              </a:tabLst>
            </a:pPr>
            <a:r>
              <a:rPr lang="es-MX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Secretaría de Economía. DGIPAT con información del SICMEX de la DGCE.	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/>
          <p:nvPr/>
        </p:nvSpPr>
        <p:spPr>
          <a:xfrm>
            <a:off x="688166" y="4899379"/>
            <a:ext cx="1699587" cy="1765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Elipse 38"/>
          <p:cNvSpPr/>
          <p:nvPr/>
        </p:nvSpPr>
        <p:spPr>
          <a:xfrm>
            <a:off x="6123577" y="3494763"/>
            <a:ext cx="1013605" cy="105966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4877273" y="5362498"/>
            <a:ext cx="1042792" cy="102982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/>
          <p:cNvSpPr/>
          <p:nvPr/>
        </p:nvSpPr>
        <p:spPr>
          <a:xfrm>
            <a:off x="6850324" y="4554428"/>
            <a:ext cx="2146246" cy="20699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2802956" y="5209089"/>
            <a:ext cx="1425807" cy="13782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/>
          <p:cNvSpPr/>
          <p:nvPr/>
        </p:nvSpPr>
        <p:spPr>
          <a:xfrm>
            <a:off x="6681090" y="1256255"/>
            <a:ext cx="2171981" cy="21219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50616" y="978779"/>
            <a:ext cx="2315630" cy="23782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05" y="128409"/>
            <a:ext cx="6370457" cy="622831"/>
          </a:xfrm>
        </p:spPr>
        <p:txBody>
          <a:bodyPr/>
          <a:lstStyle/>
          <a:p>
            <a:pPr algn="l" defTabSz="914400" eaLnBrk="0" fontAlgn="base" hangingPunct="0">
              <a:spcAft>
                <a:spcPct val="0"/>
              </a:spcAft>
              <a:defRPr/>
            </a:pP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  <a:cs typeface="+mj-cs"/>
              </a:rPr>
              <a:t>Nivel de integración por sectores en el TLCAN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08" y="1993547"/>
            <a:ext cx="3312368" cy="331236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41603" y="3060131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Vehículos pesados 90%</a:t>
            </a:r>
            <a:endParaRPr lang="es-MX" sz="1600" b="1" dirty="0"/>
          </a:p>
        </p:txBody>
      </p:sp>
      <p:sp>
        <p:nvSpPr>
          <p:cNvPr id="18" name="Rectángulo 17"/>
          <p:cNvSpPr/>
          <p:nvPr/>
        </p:nvSpPr>
        <p:spPr>
          <a:xfrm>
            <a:off x="285278" y="1938318"/>
            <a:ext cx="1792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Autopartes 56%</a:t>
            </a:r>
            <a:endParaRPr lang="es-MX" sz="1600" b="1" dirty="0"/>
          </a:p>
        </p:txBody>
      </p:sp>
      <p:sp>
        <p:nvSpPr>
          <p:cNvPr id="20" name="Rectángulo 19"/>
          <p:cNvSpPr/>
          <p:nvPr/>
        </p:nvSpPr>
        <p:spPr>
          <a:xfrm>
            <a:off x="692123" y="5551958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Agroalimentario</a:t>
            </a:r>
          </a:p>
          <a:p>
            <a:pPr algn="ctr"/>
            <a:r>
              <a:rPr lang="es-MX" sz="1600" b="1" dirty="0" smtClean="0"/>
              <a:t> 43%</a:t>
            </a:r>
            <a:endParaRPr lang="es-MX" sz="1600" b="1" dirty="0"/>
          </a:p>
        </p:txBody>
      </p:sp>
      <p:sp>
        <p:nvSpPr>
          <p:cNvPr id="23" name="Rectángulo 22"/>
          <p:cNvSpPr/>
          <p:nvPr/>
        </p:nvSpPr>
        <p:spPr>
          <a:xfrm>
            <a:off x="7231591" y="5172615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Vehículos</a:t>
            </a:r>
          </a:p>
          <a:p>
            <a:pPr algn="ctr"/>
            <a:r>
              <a:rPr lang="es-MX" sz="1600" b="1" dirty="0" smtClean="0"/>
              <a:t> ligeros 50%</a:t>
            </a:r>
            <a:endParaRPr lang="es-MX" sz="1600" b="1" dirty="0"/>
          </a:p>
        </p:txBody>
      </p:sp>
      <p:sp>
        <p:nvSpPr>
          <p:cNvPr id="24" name="Rectángulo 23"/>
          <p:cNvSpPr/>
          <p:nvPr/>
        </p:nvSpPr>
        <p:spPr>
          <a:xfrm>
            <a:off x="6976513" y="1960188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Hidrocarburos</a:t>
            </a:r>
          </a:p>
          <a:p>
            <a:pPr algn="ctr"/>
            <a:r>
              <a:rPr lang="es-MX" sz="1600" b="1" dirty="0" smtClean="0"/>
              <a:t> 49%</a:t>
            </a:r>
            <a:endParaRPr lang="es-MX" sz="1600" b="1" dirty="0"/>
          </a:p>
        </p:txBody>
      </p:sp>
      <p:sp>
        <p:nvSpPr>
          <p:cNvPr id="26" name="Rectángulo 25"/>
          <p:cNvSpPr/>
          <p:nvPr/>
        </p:nvSpPr>
        <p:spPr>
          <a:xfrm>
            <a:off x="1388192" y="4312611"/>
            <a:ext cx="1324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Calzado 2%</a:t>
            </a:r>
            <a:endParaRPr lang="es-MX" sz="1600" b="1" dirty="0"/>
          </a:p>
        </p:txBody>
      </p:sp>
      <p:sp>
        <p:nvSpPr>
          <p:cNvPr id="28" name="Rectángulo 27"/>
          <p:cNvSpPr/>
          <p:nvPr/>
        </p:nvSpPr>
        <p:spPr>
          <a:xfrm>
            <a:off x="4819825" y="5551958"/>
            <a:ext cx="1157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 smtClean="0"/>
              <a:t>Dispositivos</a:t>
            </a:r>
            <a:r>
              <a:rPr lang="es-MX" sz="1600" b="1" dirty="0" smtClean="0"/>
              <a:t> </a:t>
            </a:r>
          </a:p>
          <a:p>
            <a:pPr algn="ctr"/>
            <a:r>
              <a:rPr lang="es-MX" sz="1600" b="1" dirty="0" smtClean="0"/>
              <a:t>médicos </a:t>
            </a:r>
          </a:p>
          <a:p>
            <a:pPr algn="ctr"/>
            <a:r>
              <a:rPr lang="es-MX" sz="1600" b="1" dirty="0" smtClean="0"/>
              <a:t> 25%</a:t>
            </a:r>
            <a:endParaRPr lang="es-MX" sz="1600" b="1" dirty="0"/>
          </a:p>
        </p:txBody>
      </p:sp>
      <p:sp>
        <p:nvSpPr>
          <p:cNvPr id="30" name="Rectángulo 29"/>
          <p:cNvSpPr/>
          <p:nvPr/>
        </p:nvSpPr>
        <p:spPr>
          <a:xfrm>
            <a:off x="5950547" y="3793562"/>
            <a:ext cx="1359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Electrónico </a:t>
            </a:r>
            <a:endParaRPr lang="es-MX" sz="1600" b="1" dirty="0" smtClean="0"/>
          </a:p>
          <a:p>
            <a:pPr algn="ctr"/>
            <a:r>
              <a:rPr lang="es-MX" sz="1600" b="1" dirty="0" smtClean="0"/>
              <a:t> </a:t>
            </a:r>
            <a:r>
              <a:rPr lang="es-MX" sz="1600" b="1" dirty="0" smtClean="0"/>
              <a:t>18% </a:t>
            </a:r>
            <a:endParaRPr lang="es-MX" sz="1600" b="1" dirty="0" smtClean="0"/>
          </a:p>
          <a:p>
            <a:pPr algn="ctr"/>
            <a:r>
              <a:rPr lang="es-MX" sz="1600" b="1" dirty="0" smtClean="0"/>
              <a:t> </a:t>
            </a:r>
            <a:endParaRPr lang="es-MX" sz="1600" b="1" dirty="0"/>
          </a:p>
        </p:txBody>
      </p:sp>
      <p:sp>
        <p:nvSpPr>
          <p:cNvPr id="32" name="Rectángulo 31"/>
          <p:cNvSpPr/>
          <p:nvPr/>
        </p:nvSpPr>
        <p:spPr>
          <a:xfrm>
            <a:off x="756520" y="3554075"/>
            <a:ext cx="1466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 Vestido 6%</a:t>
            </a:r>
            <a:endParaRPr lang="es-MX" sz="1600" b="1" dirty="0"/>
          </a:p>
        </p:txBody>
      </p:sp>
      <p:sp>
        <p:nvSpPr>
          <p:cNvPr id="34" name="Rectángulo 33"/>
          <p:cNvSpPr/>
          <p:nvPr/>
        </p:nvSpPr>
        <p:spPr>
          <a:xfrm>
            <a:off x="2793015" y="5636677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 smtClean="0"/>
              <a:t>Aeroespacial</a:t>
            </a:r>
          </a:p>
          <a:p>
            <a:pPr algn="ctr"/>
            <a:r>
              <a:rPr lang="es-MX" sz="1600" b="1" dirty="0" smtClean="0"/>
              <a:t>32%</a:t>
            </a:r>
            <a:endParaRPr lang="es-MX" sz="1600" b="1" dirty="0"/>
          </a:p>
        </p:txBody>
      </p:sp>
      <p:sp>
        <p:nvSpPr>
          <p:cNvPr id="41" name="Elipse 40"/>
          <p:cNvSpPr/>
          <p:nvPr/>
        </p:nvSpPr>
        <p:spPr>
          <a:xfrm>
            <a:off x="614803" y="3552574"/>
            <a:ext cx="283434" cy="33855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/>
          <p:cNvSpPr/>
          <p:nvPr/>
        </p:nvSpPr>
        <p:spPr>
          <a:xfrm>
            <a:off x="1243107" y="4400894"/>
            <a:ext cx="174052" cy="2325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082047" y="784152"/>
            <a:ext cx="517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Importaciones totales TLCAN 2,978,503 </a:t>
            </a:r>
            <a:r>
              <a:rPr lang="es-MX" b="1" dirty="0" err="1" smtClean="0"/>
              <a:t>mdd</a:t>
            </a:r>
            <a:endParaRPr lang="es-MX" b="1" dirty="0" smtClean="0"/>
          </a:p>
          <a:p>
            <a:pPr algn="ctr"/>
            <a:r>
              <a:rPr lang="es-MX" b="1" dirty="0" smtClean="0"/>
              <a:t> </a:t>
            </a:r>
          </a:p>
          <a:p>
            <a:pPr algn="ctr"/>
            <a:r>
              <a:rPr lang="es-MX" b="1" dirty="0" smtClean="0"/>
              <a:t>Importaciones </a:t>
            </a:r>
            <a:r>
              <a:rPr lang="es-MX" b="1" dirty="0" err="1" smtClean="0"/>
              <a:t>intra</a:t>
            </a:r>
            <a:r>
              <a:rPr lang="es-MX" b="1" dirty="0" smtClean="0"/>
              <a:t> TLCAN 996,569 </a:t>
            </a:r>
            <a:r>
              <a:rPr lang="es-MX" b="1" dirty="0" err="1" smtClean="0"/>
              <a:t>mdd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15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75"/>
          <p:cNvSpPr>
            <a:spLocks noChangeArrowheads="1"/>
          </p:cNvSpPr>
          <p:nvPr/>
        </p:nvSpPr>
        <p:spPr bwMode="auto">
          <a:xfrm>
            <a:off x="2013348" y="1662114"/>
            <a:ext cx="2740819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4" rIns="68567" bIns="34284" anchor="ctr"/>
          <a:lstStyle/>
          <a:p>
            <a:pPr algn="ctr"/>
            <a:endParaRPr lang="es-AR" sz="1350" b="1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" name="Rectangle 1475"/>
          <p:cNvSpPr>
            <a:spLocks noChangeArrowheads="1"/>
          </p:cNvSpPr>
          <p:nvPr/>
        </p:nvSpPr>
        <p:spPr bwMode="auto">
          <a:xfrm>
            <a:off x="1143001" y="808434"/>
            <a:ext cx="6723460" cy="6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MX" sz="2100" b="1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MX" sz="1350" b="1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17" name="3 Título"/>
          <p:cNvSpPr txBox="1">
            <a:spLocks/>
          </p:cNvSpPr>
          <p:nvPr/>
        </p:nvSpPr>
        <p:spPr bwMode="auto">
          <a:xfrm>
            <a:off x="276148" y="321197"/>
            <a:ext cx="5593701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algn="ctr" eaLnBrk="0" hangingPunct="0">
              <a:defRPr sz="2600" b="1" kern="0" spc="-100">
                <a:solidFill>
                  <a:srgbClr val="4F81BD">
                    <a:lumMod val="75000"/>
                  </a:srgbClr>
                </a:solidFill>
                <a:latin typeface="+mn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México es un socio estratégico para EE.UU.</a:t>
            </a:r>
            <a:endParaRPr lang="en-US" dirty="0"/>
          </a:p>
        </p:txBody>
      </p:sp>
      <p:sp>
        <p:nvSpPr>
          <p:cNvPr id="18" name="Rectangle 1475"/>
          <p:cNvSpPr>
            <a:spLocks noChangeArrowheads="1"/>
          </p:cNvSpPr>
          <p:nvPr/>
        </p:nvSpPr>
        <p:spPr bwMode="auto">
          <a:xfrm>
            <a:off x="2013348" y="1662114"/>
            <a:ext cx="2740819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7" tIns="34284" rIns="68567" bIns="34284" anchor="ctr"/>
          <a:lstStyle/>
          <a:p>
            <a:pPr algn="ctr"/>
            <a:endParaRPr lang="es-AR" sz="135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428655" y="1013249"/>
            <a:ext cx="6651023" cy="11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>
                <a:latin typeface="Calibri" pitchFamily="34" charset="0"/>
              </a:rPr>
              <a:t>Cuando México exporta, EE.UU. Exporta también. </a:t>
            </a:r>
          </a:p>
          <a:p>
            <a:pPr marL="428625" lvl="1" indent="-342900">
              <a:spcBef>
                <a:spcPts val="450"/>
              </a:spcBef>
              <a:buFontTx/>
              <a:buChar char="•"/>
            </a:pPr>
            <a:r>
              <a:rPr lang="es-MX" dirty="0">
                <a:latin typeface="Calibri" pitchFamily="34" charset="0"/>
              </a:rPr>
              <a:t>El </a:t>
            </a:r>
            <a:r>
              <a:rPr lang="es-MX" sz="2800" b="1" dirty="0">
                <a:latin typeface="Calibri" pitchFamily="34" charset="0"/>
              </a:rPr>
              <a:t>40% </a:t>
            </a:r>
            <a:r>
              <a:rPr lang="es-MX" dirty="0">
                <a:latin typeface="Calibri" pitchFamily="34" charset="0"/>
              </a:rPr>
              <a:t>del valor agregado de las exportaciones mexicanas proviene de EE.UU.</a:t>
            </a:r>
          </a:p>
        </p:txBody>
      </p:sp>
      <p:graphicFrame>
        <p:nvGraphicFramePr>
          <p:cNvPr id="2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58434"/>
              </p:ext>
            </p:extLst>
          </p:nvPr>
        </p:nvGraphicFramePr>
        <p:xfrm>
          <a:off x="1475657" y="2533552"/>
          <a:ext cx="5452592" cy="312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Hoja de cálculo" r:id="rId4" imgW="6381565" imgH="3781261" progId="Excel.Sheet.8">
                  <p:embed/>
                </p:oleObj>
              </mc:Choice>
              <mc:Fallback>
                <p:oleObj name="Hoja de cálculo" r:id="rId4" imgW="6381565" imgH="3781261" progId="Excel.Sheet.8">
                  <p:embed/>
                  <p:pic>
                    <p:nvPicPr>
                      <p:cNvPr id="28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7" y="2533552"/>
                        <a:ext cx="5452592" cy="3127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9552" y="6521718"/>
            <a:ext cx="57606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dirty="0">
                <a:latin typeface="Calibri" pitchFamily="34" charset="0"/>
              </a:rPr>
              <a:t>Fuente: NBER, Global </a:t>
            </a:r>
            <a:r>
              <a:rPr lang="es-MX" sz="900" dirty="0" err="1">
                <a:latin typeface="Calibri" pitchFamily="34" charset="0"/>
              </a:rPr>
              <a:t>Value</a:t>
            </a:r>
            <a:r>
              <a:rPr lang="es-MX" sz="900" dirty="0">
                <a:latin typeface="Calibri" pitchFamily="34" charset="0"/>
              </a:rPr>
              <a:t> </a:t>
            </a:r>
            <a:r>
              <a:rPr lang="es-MX" sz="900" dirty="0" err="1">
                <a:latin typeface="Calibri" pitchFamily="34" charset="0"/>
              </a:rPr>
              <a:t>database</a:t>
            </a:r>
            <a:r>
              <a:rPr lang="es-MX" sz="900" dirty="0">
                <a:latin typeface="Calibri" pitchFamily="34" charset="0"/>
              </a:rPr>
              <a:t> in </a:t>
            </a:r>
            <a:r>
              <a:rPr lang="es-MX" sz="900" dirty="0" err="1">
                <a:latin typeface="Calibri" pitchFamily="34" charset="0"/>
              </a:rPr>
              <a:t>Koopman</a:t>
            </a:r>
            <a:r>
              <a:rPr lang="es-MX" sz="900" dirty="0">
                <a:latin typeface="Calibri" pitchFamily="34" charset="0"/>
              </a:rPr>
              <a:t>, </a:t>
            </a:r>
            <a:r>
              <a:rPr lang="es-MX" sz="900" dirty="0" err="1">
                <a:latin typeface="Calibri" pitchFamily="34" charset="0"/>
              </a:rPr>
              <a:t>Powers</a:t>
            </a:r>
            <a:r>
              <a:rPr lang="es-MX" sz="900" dirty="0">
                <a:latin typeface="Calibri" pitchFamily="34" charset="0"/>
              </a:rPr>
              <a:t>, Wang, </a:t>
            </a:r>
            <a:r>
              <a:rPr lang="es-MX" sz="900" dirty="0" err="1">
                <a:latin typeface="Calibri" pitchFamily="34" charset="0"/>
              </a:rPr>
              <a:t>Wei</a:t>
            </a:r>
            <a:r>
              <a:rPr lang="es-MX" sz="900" dirty="0">
                <a:latin typeface="Calibri" pitchFamily="34" charset="0"/>
              </a:rPr>
              <a:t>  (Septiembre  2010, revisado en Marzo 2011)</a:t>
            </a:r>
          </a:p>
        </p:txBody>
      </p:sp>
      <p:sp>
        <p:nvSpPr>
          <p:cNvPr id="36" name="Rounded Rectangular Callout 35"/>
          <p:cNvSpPr/>
          <p:nvPr/>
        </p:nvSpPr>
        <p:spPr>
          <a:xfrm rot="5400000">
            <a:off x="5683775" y="868365"/>
            <a:ext cx="1450978" cy="5110452"/>
          </a:xfrm>
          <a:prstGeom prst="wedgeRoundRectCallout">
            <a:avLst>
              <a:gd name="adj1" fmla="val -26095"/>
              <a:gd name="adj2" fmla="val 7365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es-ES" sz="1600" b="1" i="1" dirty="0">
                <a:solidFill>
                  <a:srgbClr val="C00000"/>
                </a:solidFill>
              </a:rPr>
              <a:t>Las exportaciones de EE.UU. también se benefician de la red de acuerdos de libre comercio de México con 46 países, proporcionando un acceso preferencial a mercados que equivalen al 70% del PIB mundial y representan dos tercios de las importaciones mundiales.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7" name="3 Título"/>
          <p:cNvSpPr txBox="1">
            <a:spLocks/>
          </p:cNvSpPr>
          <p:nvPr/>
        </p:nvSpPr>
        <p:spPr bwMode="auto">
          <a:xfrm>
            <a:off x="1601390" y="5683314"/>
            <a:ext cx="59412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500" b="1" dirty="0">
                <a:latin typeface="Calibri" pitchFamily="34" charset="0"/>
              </a:rPr>
              <a:t>México y EE.UU. no se limitan a comerciar bienes;</a:t>
            </a:r>
          </a:p>
          <a:p>
            <a:pPr algn="ctr" eaLnBrk="0" hangingPunct="0"/>
            <a:r>
              <a:rPr lang="es-ES" sz="1500" b="1" dirty="0">
                <a:latin typeface="Calibri" pitchFamily="34" charset="0"/>
              </a:rPr>
              <a:t>Trabajan juntos para fabricarlos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2969122" y="2027243"/>
            <a:ext cx="4266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Calibri" pitchFamily="34" charset="0"/>
              </a:rPr>
              <a:t>Valor agregado de EE.UU. En las exportaciones finales </a:t>
            </a:r>
          </a:p>
          <a:p>
            <a:pPr algn="ctr"/>
            <a:r>
              <a:rPr lang="es-MX" sz="1400" b="1" dirty="0">
                <a:latin typeface="Calibri" pitchFamily="34" charset="0"/>
              </a:rPr>
              <a:t>de algunos países hacia EE.UU..</a:t>
            </a:r>
          </a:p>
        </p:txBody>
      </p:sp>
    </p:spTree>
    <p:extLst>
      <p:ext uri="{BB962C8B-B14F-4D97-AF65-F5344CB8AC3E}">
        <p14:creationId xmlns:p14="http://schemas.microsoft.com/office/powerpoint/2010/main" val="29891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323528" y="250263"/>
            <a:ext cx="57606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MX" sz="2600" b="1" kern="0" spc="-100" dirty="0" smtClean="0">
                <a:solidFill>
                  <a:srgbClr val="4F81BD">
                    <a:lumMod val="75000"/>
                  </a:srgbClr>
                </a:solidFill>
                <a:latin typeface="+mn-lt"/>
              </a:rPr>
              <a:t>Encadenamiento productivo en el </a:t>
            </a:r>
            <a:r>
              <a:rPr lang="es-MX" sz="2600" b="1" kern="0" spc="-100" dirty="0">
                <a:solidFill>
                  <a:srgbClr val="4F81BD">
                    <a:lumMod val="75000"/>
                  </a:srgbClr>
                </a:solidFill>
                <a:latin typeface="+mn-lt"/>
              </a:rPr>
              <a:t>TLCAN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97" y="6459865"/>
            <a:ext cx="7271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Fuente: SE-Washington con </a:t>
            </a:r>
            <a:r>
              <a:rPr lang="en-US" sz="1100" dirty="0" err="1" smtClean="0"/>
              <a:t>datos</a:t>
            </a:r>
            <a:r>
              <a:rPr lang="en-US" sz="1100" dirty="0" smtClean="0"/>
              <a:t> de </a:t>
            </a:r>
            <a:r>
              <a:rPr lang="en-US" sz="1100" dirty="0" err="1" smtClean="0"/>
              <a:t>Wisertrade</a:t>
            </a:r>
            <a:r>
              <a:rPr lang="en-US" sz="1100" dirty="0" smtClean="0"/>
              <a:t>, de Driver Ranking, y de US News &amp; World Report. </a:t>
            </a:r>
            <a:endParaRPr lang="en-US" sz="11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836" t="41538" r="26923" b="20507"/>
          <a:stretch/>
        </p:blipFill>
        <p:spPr bwMode="auto">
          <a:xfrm>
            <a:off x="567907" y="2010297"/>
            <a:ext cx="4176464" cy="2679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40 Rectángulo"/>
          <p:cNvSpPr/>
          <p:nvPr/>
        </p:nvSpPr>
        <p:spPr>
          <a:xfrm>
            <a:off x="463797" y="105273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AUTO &amp; AUTO-PARTES</a:t>
            </a:r>
          </a:p>
          <a:p>
            <a:pPr marL="28575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US$110 mmd es el comercio de automóviles y auto partes entre México y EE.UU. anualmente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801" y="4459431"/>
            <a:ext cx="37444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s-MX" sz="1400" b="1" dirty="0" smtClean="0"/>
              <a:t>Ford </a:t>
            </a:r>
            <a:r>
              <a:rPr lang="es-MX" sz="1400" b="1" dirty="0" err="1" smtClean="0"/>
              <a:t>Fusion</a:t>
            </a:r>
            <a:r>
              <a:rPr lang="es-MX" sz="1400" b="1" dirty="0" smtClean="0"/>
              <a:t> </a:t>
            </a:r>
            <a:r>
              <a:rPr lang="es-MX" sz="1400" dirty="0" smtClean="0"/>
              <a:t> </a:t>
            </a:r>
          </a:p>
          <a:p>
            <a:pPr>
              <a:spcAft>
                <a:spcPts val="0"/>
              </a:spcAft>
            </a:pPr>
            <a:r>
              <a:rPr lang="es-MX" sz="1400" dirty="0" smtClean="0"/>
              <a:t>El </a:t>
            </a:r>
            <a:r>
              <a:rPr lang="es-MX" sz="1400" dirty="0" err="1" smtClean="0"/>
              <a:t>Fusion</a:t>
            </a:r>
            <a:r>
              <a:rPr lang="es-MX" sz="1400" dirty="0" smtClean="0"/>
              <a:t>, es el segundo auto de tamaño medio vendido en EE.UU. Y es producido en  Hermosillo, Mexico.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1400" dirty="0" smtClean="0"/>
              <a:t>El Ford </a:t>
            </a:r>
            <a:r>
              <a:rPr lang="es-MX" sz="1400" dirty="0" err="1" smtClean="0"/>
              <a:t>Fusion</a:t>
            </a:r>
            <a:r>
              <a:rPr lang="es-MX" sz="1400" dirty="0" smtClean="0"/>
              <a:t> 2017 cuesta </a:t>
            </a:r>
            <a:r>
              <a:rPr lang="es-MX" sz="1600" b="1" dirty="0" smtClean="0"/>
              <a:t>$22,610</a:t>
            </a:r>
            <a:endParaRPr lang="es-MX" sz="1400" b="1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1400" dirty="0" smtClean="0"/>
              <a:t>Sin el TLCAN costaría </a:t>
            </a:r>
            <a:r>
              <a:rPr lang="es-MX" sz="1600" b="1" dirty="0" smtClean="0"/>
              <a:t>$30,523 </a:t>
            </a:r>
            <a:r>
              <a:rPr lang="es-MX" sz="1400" dirty="0"/>
              <a:t>o más y se le aplicaría un arancel de 35% </a:t>
            </a:r>
          </a:p>
        </p:txBody>
      </p:sp>
      <p:sp>
        <p:nvSpPr>
          <p:cNvPr id="13" name="4 Rectángulo"/>
          <p:cNvSpPr/>
          <p:nvPr/>
        </p:nvSpPr>
        <p:spPr>
          <a:xfrm>
            <a:off x="4866796" y="1052736"/>
            <a:ext cx="3898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ELECTRONICOS  </a:t>
            </a:r>
          </a:p>
          <a:p>
            <a:pPr marL="285750" indent="-285750">
              <a:spcAft>
                <a:spcPts val="2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US $</a:t>
            </a: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143 mmd es el comercio de equipo y componentes eléctricos y electrónicos entre México y EE.UU.  anualmente.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179" y="4459431"/>
            <a:ext cx="43373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1400" b="1" dirty="0" smtClean="0"/>
              <a:t>TV </a:t>
            </a:r>
            <a:r>
              <a:rPr lang="es-ES" sz="1400" b="1" dirty="0" err="1" smtClean="0"/>
              <a:t>Vizio</a:t>
            </a:r>
            <a:r>
              <a:rPr lang="es-ES" sz="1400" b="1" dirty="0" smtClean="0"/>
              <a:t> </a:t>
            </a:r>
          </a:p>
          <a:p>
            <a:pPr lvl="0">
              <a:spcAft>
                <a:spcPts val="0"/>
              </a:spcAft>
            </a:pPr>
            <a:r>
              <a:rPr lang="es-ES" sz="1400" dirty="0" err="1" smtClean="0"/>
              <a:t>Vizio</a:t>
            </a:r>
            <a:r>
              <a:rPr lang="es-ES" sz="1400" dirty="0" smtClean="0"/>
              <a:t> es  </a:t>
            </a:r>
            <a:r>
              <a:rPr lang="es-ES" sz="1400" dirty="0"/>
              <a:t>la marca líder de televisión LDC </a:t>
            </a:r>
            <a:r>
              <a:rPr lang="es-ES" sz="1400" dirty="0" smtClean="0"/>
              <a:t>en EE.UU,  </a:t>
            </a:r>
            <a:r>
              <a:rPr lang="es-ES" sz="1400" dirty="0"/>
              <a:t>tiene la mayor parte de su producción en Tijuana, México.</a:t>
            </a:r>
          </a:p>
          <a:p>
            <a:pPr marL="285750" lv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400" dirty="0" err="1"/>
              <a:t>Vizio</a:t>
            </a:r>
            <a:r>
              <a:rPr lang="es-ES" sz="1400" dirty="0"/>
              <a:t> de 50 pulgadas 4K Ultra HD Smart TV LED tiene un precio de </a:t>
            </a:r>
            <a:r>
              <a:rPr lang="es-ES" sz="1600" b="1" dirty="0"/>
              <a:t>$ 799</a:t>
            </a:r>
          </a:p>
          <a:p>
            <a:pPr marL="2857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sz="1400" dirty="0"/>
              <a:t>O </a:t>
            </a:r>
            <a:r>
              <a:rPr lang="es-ES" sz="1400" dirty="0" smtClean="0"/>
              <a:t>de </a:t>
            </a:r>
            <a:r>
              <a:rPr lang="es-ES" sz="1400" b="1" dirty="0"/>
              <a:t>$ 1078 </a:t>
            </a:r>
            <a:r>
              <a:rPr lang="es-ES" sz="1400" dirty="0"/>
              <a:t>sin </a:t>
            </a:r>
            <a:r>
              <a:rPr lang="es-ES" sz="1400" dirty="0" smtClean="0"/>
              <a:t>el TLCAN , con un </a:t>
            </a:r>
            <a:r>
              <a:rPr lang="es-ES" sz="1400" dirty="0"/>
              <a:t>arancel de 35</a:t>
            </a:r>
            <a:r>
              <a:rPr lang="es-ES" sz="1400" dirty="0" smtClean="0"/>
              <a:t>%.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 b="76250"/>
          <a:stretch/>
        </p:blipFill>
        <p:spPr>
          <a:xfrm>
            <a:off x="4785179" y="2070125"/>
            <a:ext cx="4034564" cy="24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0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1691680" y="2924944"/>
            <a:ext cx="5771891" cy="6228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altLang="es-MX" sz="3200" dirty="0" smtClean="0"/>
              <a:t/>
            </a:r>
            <a:br>
              <a:rPr lang="es-MX" altLang="es-MX" sz="3200" dirty="0" smtClean="0"/>
            </a:br>
            <a:r>
              <a:rPr lang="es-MX" altLang="es-MX" sz="3700" b="1" cap="small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+mn-ea"/>
                <a:cs typeface="Times New Roman" pitchFamily="18" charset="0"/>
              </a:rPr>
              <a:t>LA MODERNIZACION DEL TLCAN </a:t>
            </a:r>
          </a:p>
        </p:txBody>
      </p:sp>
    </p:spTree>
    <p:extLst>
      <p:ext uri="{BB962C8B-B14F-4D97-AF65-F5344CB8AC3E}">
        <p14:creationId xmlns:p14="http://schemas.microsoft.com/office/powerpoint/2010/main" val="34699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1243</Words>
  <Application>Microsoft Office PowerPoint</Application>
  <PresentationFormat>Presentación en pantalla (4:3)</PresentationFormat>
  <Paragraphs>245</Paragraphs>
  <Slides>17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Times</vt:lpstr>
      <vt:lpstr>Times New Roman</vt:lpstr>
      <vt:lpstr>Trebuchet MS</vt:lpstr>
      <vt:lpstr>Wingdings</vt:lpstr>
      <vt:lpstr>ヒラギノ角ゴ ProN W3</vt:lpstr>
      <vt:lpstr>Diseño personalizado</vt:lpstr>
      <vt:lpstr>1_Tema de Office</vt:lpstr>
      <vt:lpstr>Hoja de cálculo</vt:lpstr>
      <vt:lpstr>Presentación de PowerPoint</vt:lpstr>
      <vt:lpstr> EL TRATADO DE LIBRE COMERCIO DE AMERICA DEL NORTE  </vt:lpstr>
      <vt:lpstr>Presentación de PowerPoint</vt:lpstr>
      <vt:lpstr>Presentación de PowerPoint</vt:lpstr>
      <vt:lpstr>El Exportaciones  mexicanas de productos electrónicos </vt:lpstr>
      <vt:lpstr>Nivel de integración por sectores en el TLCAN </vt:lpstr>
      <vt:lpstr>Presentación de PowerPoint</vt:lpstr>
      <vt:lpstr>Presentación de PowerPoint</vt:lpstr>
      <vt:lpstr> LA MODERNIZACION DEL TLCAN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ecruz</dc:creator>
  <cp:lastModifiedBy>Adrián Mercado Ruiz</cp:lastModifiedBy>
  <cp:revision>408</cp:revision>
  <cp:lastPrinted>2017-08-22T17:35:58Z</cp:lastPrinted>
  <dcterms:created xsi:type="dcterms:W3CDTF">2014-02-10T18:36:51Z</dcterms:created>
  <dcterms:modified xsi:type="dcterms:W3CDTF">2017-09-13T23:32:55Z</dcterms:modified>
</cp:coreProperties>
</file>